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0"/>
  </p:notesMasterIdLst>
  <p:sldIdLst>
    <p:sldId id="267" r:id="rId2"/>
    <p:sldId id="261" r:id="rId3"/>
    <p:sldId id="272" r:id="rId4"/>
    <p:sldId id="273" r:id="rId5"/>
    <p:sldId id="260" r:id="rId6"/>
    <p:sldId id="274" r:id="rId7"/>
    <p:sldId id="275" r:id="rId8"/>
    <p:sldId id="276" r:id="rId9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643"/>
  </p:normalViewPr>
  <p:slideViewPr>
    <p:cSldViewPr snapToGrid="0" snapToObjects="1">
      <p:cViewPr varScale="1">
        <p:scale>
          <a:sx n="50" d="100"/>
          <a:sy n="50" d="100"/>
        </p:scale>
        <p:origin x="11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874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8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9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40" y="-12043"/>
            <a:ext cx="13043649" cy="977768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58" y="3419782"/>
            <a:ext cx="8286889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58" y="5761187"/>
            <a:ext cx="8286889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6"/>
            <a:ext cx="9027860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6357902"/>
            <a:ext cx="9027860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0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5972" y="5165795"/>
            <a:ext cx="7708166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357902"/>
            <a:ext cx="9027861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20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747716"/>
            <a:ext cx="9027861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87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74" y="866987"/>
            <a:ext cx="901897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66" y="866988"/>
            <a:ext cx="1392088" cy="74687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5" y="866988"/>
            <a:ext cx="7388481" cy="74687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3424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3841235"/>
            <a:ext cx="9027861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1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7"/>
            <a:ext cx="9027860" cy="187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3072838"/>
            <a:ext cx="4391977" cy="5519320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2868" y="3072840"/>
            <a:ext cx="4391979" cy="551932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985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222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222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5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866987"/>
            <a:ext cx="9027860" cy="187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4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131348"/>
            <a:ext cx="3968259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147" y="732338"/>
            <a:ext cx="4815697" cy="78598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3949610"/>
            <a:ext cx="3968259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6827520"/>
            <a:ext cx="9027860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985" y="866986"/>
            <a:ext cx="9027860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7633547"/>
            <a:ext cx="9027860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041" y="-12043"/>
            <a:ext cx="13043651" cy="977768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2840"/>
            <a:ext cx="9027860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7478" y="8592161"/>
            <a:ext cx="97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FD14-58ED-47A0-B5BE-B2B3920378F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986" y="8592161"/>
            <a:ext cx="657489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5762" y="8592161"/>
            <a:ext cx="72908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http://editor.ne16.com/prsa-bluegrass-chapter/Landmarks.email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editor.ne16.com/prsa-bluegrass-chapter/PRSA_WAVE3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line 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76" y="1506991"/>
            <a:ext cx="4256408" cy="276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335" y="4825096"/>
            <a:ext cx="10213521" cy="887110"/>
          </a:xfrm>
        </p:spPr>
        <p:txBody>
          <a:bodyPr/>
          <a:lstStyle/>
          <a:p>
            <a:pPr algn="ctr"/>
            <a:r>
              <a:rPr lang="en-US" sz="6000" b="1" dirty="0">
                <a:latin typeface="Myriad Pro Cond" panose="020B0506030403020204" pitchFamily="34" charset="0"/>
              </a:rPr>
              <a:t>Great Programming = Strong Chapter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7958" y="6170264"/>
            <a:ext cx="8286889" cy="21744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yriad Pro Cond" panose="020B0506030403020204" pitchFamily="34" charset="0"/>
              </a:rPr>
              <a:t>Holly Prather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yriad Pro Cond" panose="020B0506030403020204" pitchFamily="34" charset="0"/>
              </a:rPr>
              <a:t>Past President, PRSA Bluegrass Chapter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yriad Pro Cond" panose="020B0506030403020204" pitchFamily="34" charset="0"/>
              </a:rPr>
              <a:t>and Vice President, Leadership Louisville Center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Myriad Pro Cond" panose="020B0506030403020204" pitchFamily="34" charset="0"/>
              </a:rPr>
              <a:t>September 30, 2017</a:t>
            </a:r>
          </a:p>
        </p:txBody>
      </p:sp>
    </p:spTree>
    <p:extLst>
      <p:ext uri="{BB962C8B-B14F-4D97-AF65-F5344CB8AC3E}">
        <p14:creationId xmlns:p14="http://schemas.microsoft.com/office/powerpoint/2010/main" val="1299039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line 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01" y="3237138"/>
            <a:ext cx="4404329" cy="266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editor.ne16.com/prsa-bluegrass-chapter/Landmarks.email.pn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33" y="362404"/>
            <a:ext cx="5715000" cy="919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79986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Myriad Pro Cond" panose="020B0506030403020204" pitchFamily="34" charset="0"/>
              </a:rPr>
              <a:t>Annual PR Bootcamp</a:t>
            </a:r>
          </a:p>
        </p:txBody>
      </p:sp>
      <p:pic>
        <p:nvPicPr>
          <p:cNvPr id="3" name="Picture 2" descr="Inline 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37" y="2305747"/>
            <a:ext cx="6053317" cy="605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latin typeface="Myriad Pro Cond" panose="020B0506030403020204" pitchFamily="34" charset="0"/>
              </a:rPr>
              <a:t>Meet the Media – </a:t>
            </a:r>
            <a:br>
              <a:rPr lang="en-US" sz="6000" b="1" dirty="0">
                <a:latin typeface="Myriad Pro Cond" panose="020B0506030403020204" pitchFamily="34" charset="0"/>
              </a:rPr>
            </a:br>
            <a:r>
              <a:rPr lang="en-US" sz="6000" b="1" dirty="0">
                <a:latin typeface="Myriad Pro Cond" panose="020B0506030403020204" pitchFamily="34" charset="0"/>
              </a:rPr>
              <a:t>Panel and onsite programs</a:t>
            </a:r>
          </a:p>
        </p:txBody>
      </p:sp>
      <p:pic>
        <p:nvPicPr>
          <p:cNvPr id="4098" name="Picture 2" descr="Inline 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9" y="3275989"/>
            <a:ext cx="5081745" cy="426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editor.ne16.com/prsa-bluegrass-chapter/PRSA_WAVE3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72" y="3258736"/>
            <a:ext cx="4280751" cy="428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54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639"/>
            <a:ext cx="13004800" cy="675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Myriad Pro Cond" panose="020B0506030403020204" pitchFamily="34" charset="0"/>
              </a:rPr>
              <a:t>Field Trips with our Friends</a:t>
            </a:r>
          </a:p>
        </p:txBody>
      </p:sp>
      <p:pic>
        <p:nvPicPr>
          <p:cNvPr id="5122" name="Picture 2" descr="Inline 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5" y="3399255"/>
            <a:ext cx="4495800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nline imag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05" y="3399255"/>
            <a:ext cx="6806618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Myriad Pro Cond" panose="020B0506030403020204" pitchFamily="34" charset="0"/>
              </a:rPr>
              <a:t>Additional Programming ideas</a:t>
            </a:r>
          </a:p>
        </p:txBody>
      </p:sp>
      <p:pic>
        <p:nvPicPr>
          <p:cNvPr id="6146" name="Picture 2" descr="Inline im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5" y="3377919"/>
            <a:ext cx="44958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89" y="6290330"/>
            <a:ext cx="7729268" cy="286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nline 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58" y="3367929"/>
            <a:ext cx="5011078" cy="250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latin typeface="Myriad Pro Cond" panose="020B0506030403020204" pitchFamily="34" charset="0"/>
              </a:rPr>
              <a:t>How Great Programming = </a:t>
            </a:r>
            <a:br>
              <a:rPr lang="en-US" sz="6000" b="1" dirty="0">
                <a:latin typeface="Myriad Pro Cond" panose="020B0506030403020204" pitchFamily="34" charset="0"/>
              </a:rPr>
            </a:br>
            <a:r>
              <a:rPr lang="en-US" sz="6000" b="1" dirty="0">
                <a:latin typeface="Myriad Pro Cond" panose="020B0506030403020204" pitchFamily="34" charset="0"/>
              </a:rPr>
              <a:t>A Strong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Local impact on PRSA National mission to “Make communications professionals smarter, better prepared and more connected through all stages of their career.”</a:t>
            </a:r>
          </a:p>
          <a:p>
            <a:r>
              <a:rPr lang="en-US" sz="2800" dirty="0"/>
              <a:t>Attracts more professionals to learn and connect</a:t>
            </a:r>
          </a:p>
          <a:p>
            <a:r>
              <a:rPr lang="en-US" sz="2800" dirty="0"/>
              <a:t>Engaged Board</a:t>
            </a:r>
          </a:p>
          <a:p>
            <a:r>
              <a:rPr lang="en-US" sz="2800" dirty="0"/>
              <a:t>Healthy Financial Position </a:t>
            </a:r>
          </a:p>
          <a:p>
            <a:r>
              <a:rPr lang="en-US" sz="2800" dirty="0"/>
              <a:t>Increased Awareness </a:t>
            </a:r>
          </a:p>
          <a:p>
            <a:r>
              <a:rPr lang="en-US" sz="2800" dirty="0"/>
              <a:t>Membership Growth/Stronger Membership Appeal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73294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61</Words>
  <Application>Microsoft Office PowerPoint</Application>
  <PresentationFormat>Custom</PresentationFormat>
  <Paragraphs>17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 Neue</vt:lpstr>
      <vt:lpstr>Myriad Pro Cond</vt:lpstr>
      <vt:lpstr>Trebuchet MS</vt:lpstr>
      <vt:lpstr>Wingdings 3</vt:lpstr>
      <vt:lpstr>Facet</vt:lpstr>
      <vt:lpstr>Great Programming = Strong Chapter</vt:lpstr>
      <vt:lpstr>PowerPoint Presentation</vt:lpstr>
      <vt:lpstr>Annual PR Bootcamp</vt:lpstr>
      <vt:lpstr>Meet the Media –  Panel and onsite programs</vt:lpstr>
      <vt:lpstr>PowerPoint Presentation</vt:lpstr>
      <vt:lpstr>Field Trips with our Friends</vt:lpstr>
      <vt:lpstr>Additional Programming ideas</vt:lpstr>
      <vt:lpstr>How Great Programming =  A Strong Chapter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 Quickstart</dc:title>
  <dc:creator>Holly Prather</dc:creator>
  <cp:lastModifiedBy>owner</cp:lastModifiedBy>
  <cp:revision>50</cp:revision>
  <dcterms:modified xsi:type="dcterms:W3CDTF">2017-09-27T19:52:50Z</dcterms:modified>
</cp:coreProperties>
</file>