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7766-1E99-4057-93C0-E0138C5F2D6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CD95D-3639-42A4-97D3-8E7C4139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D95D-3639-42A4-97D3-8E7C41392F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6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CD95D-3639-42A4-97D3-8E7C41392F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49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7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9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1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A5788-AF16-4B80-819C-4444B905D0C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2235-6F9E-46A5-AD98-6CDA8B91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Flowe28@forddirec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8299"/>
            <a:ext cx="8801100" cy="1998663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“Show Me the Money”</a:t>
            </a:r>
            <a:br>
              <a:rPr lang="en-US" sz="4400" b="1" dirty="0" smtClean="0"/>
            </a:br>
            <a:r>
              <a:rPr lang="en-US" sz="4400" b="1" dirty="0" smtClean="0"/>
              <a:t>Best Practices Roundtable Discussion on Chapter Fundraising &amp; Sponsorships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100" b="1" dirty="0" smtClean="0"/>
              <a:t>Jennifer Flowers-Kolf, APR, PRSA ECD Board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2238"/>
            <a:ext cx="8801100" cy="741362"/>
          </a:xfrm>
        </p:spPr>
        <p:txBody>
          <a:bodyPr/>
          <a:lstStyle/>
          <a:p>
            <a:r>
              <a:rPr lang="en-US" b="1" dirty="0" smtClean="0"/>
              <a:t>Saturday, Sept. 30, 2017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80" y="4810229"/>
            <a:ext cx="1909430" cy="1909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8" y="5175861"/>
            <a:ext cx="2687523" cy="11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8299"/>
            <a:ext cx="8801100" cy="19986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Thank You!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2238"/>
            <a:ext cx="8801100" cy="7413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Jennifer Flowers-Kolf, APR</a:t>
            </a:r>
          </a:p>
          <a:p>
            <a:r>
              <a:rPr lang="en-US" b="1" dirty="0" smtClean="0">
                <a:hlinkClick r:id="rId3"/>
              </a:rPr>
              <a:t>JFlowe28@forddirect.com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80" y="4810229"/>
            <a:ext cx="1909430" cy="1909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8" y="5175861"/>
            <a:ext cx="2687523" cy="11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Best </a:t>
            </a:r>
            <a:r>
              <a:rPr lang="en-US" dirty="0"/>
              <a:t>practice examples of chapter fundraising from </a:t>
            </a:r>
            <a:r>
              <a:rPr lang="en-US" dirty="0" smtClean="0"/>
              <a:t>PRSA Detroit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Q&amp;A </a:t>
            </a:r>
            <a:r>
              <a:rPr lang="en-US" dirty="0"/>
              <a:t>with Detroit/Akron </a:t>
            </a:r>
            <a:r>
              <a:rPr lang="en-US" dirty="0" smtClean="0"/>
              <a:t>leaders present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 roundtable discussion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9043" y="1397390"/>
            <a:ext cx="10947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13" y="4722208"/>
            <a:ext cx="1909430" cy="19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PRSA Detroit Fundraising and Sponsorships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sponsorship </a:t>
            </a:r>
            <a:r>
              <a:rPr lang="en-US" dirty="0"/>
              <a:t>program </a:t>
            </a:r>
            <a:r>
              <a:rPr lang="en-US" dirty="0" smtClean="0"/>
              <a:t>started in 1997</a:t>
            </a:r>
            <a:endParaRPr lang="en-US" dirty="0"/>
          </a:p>
          <a:p>
            <a:pPr lvl="1"/>
            <a:r>
              <a:rPr lang="en-US" dirty="0"/>
              <a:t>One chair from the corporate world (Comerica) and one chair from the agency world (JB&amp;A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Raised $7,500</a:t>
            </a:r>
            <a:endParaRPr lang="en-US" dirty="0"/>
          </a:p>
          <a:p>
            <a:r>
              <a:rPr lang="en-US" dirty="0"/>
              <a:t>In 2009 (when the economy tanked</a:t>
            </a:r>
            <a:r>
              <a:rPr lang="en-US" dirty="0" smtClean="0"/>
              <a:t>), </a:t>
            </a:r>
            <a:r>
              <a:rPr lang="en-US" dirty="0"/>
              <a:t>we were still able to raise $</a:t>
            </a:r>
            <a:r>
              <a:rPr lang="en-US" dirty="0" smtClean="0"/>
              <a:t>18,000</a:t>
            </a:r>
            <a:endParaRPr lang="en-US" dirty="0"/>
          </a:p>
          <a:p>
            <a:r>
              <a:rPr lang="en-US" dirty="0"/>
              <a:t>Average has been $26,000 a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Over </a:t>
            </a:r>
            <a:r>
              <a:rPr lang="en-US" dirty="0"/>
              <a:t>the past 21 years </a:t>
            </a:r>
            <a:r>
              <a:rPr lang="en-US" dirty="0" smtClean="0"/>
              <a:t>– </a:t>
            </a:r>
            <a:r>
              <a:rPr lang="en-US" u="sng" dirty="0" smtClean="0"/>
              <a:t>a total of $555,925 raised</a:t>
            </a:r>
            <a:endParaRPr lang="en-US" u="sng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9043" y="1397390"/>
            <a:ext cx="10947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13" y="4722208"/>
            <a:ext cx="1909430" cy="19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PRSA Detroit Fundraising and Sponsorships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PRSA Detroit treasurer serves as fundraising/sponsorship </a:t>
            </a:r>
            <a:r>
              <a:rPr lang="en-US" dirty="0" smtClean="0"/>
              <a:t>chair</a:t>
            </a:r>
            <a:endParaRPr lang="en-US" dirty="0" smtClean="0"/>
          </a:p>
          <a:p>
            <a:r>
              <a:rPr lang="en-US" dirty="0" smtClean="0"/>
              <a:t>Fundraising/sponsorship chair solicits members for company sponsorships; board is key here too</a:t>
            </a:r>
          </a:p>
          <a:p>
            <a:r>
              <a:rPr lang="en-US" dirty="0" smtClean="0"/>
              <a:t>Board expected to assist with follow up calls</a:t>
            </a:r>
          </a:p>
          <a:p>
            <a:r>
              <a:rPr lang="en-US" dirty="0" smtClean="0"/>
              <a:t>Chapter president’s company typically signs on with a premium sponsorship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9043" y="1397390"/>
            <a:ext cx="10947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13" y="4722208"/>
            <a:ext cx="1909430" cy="19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PRSA Detroit </a:t>
            </a:r>
            <a:r>
              <a:rPr lang="en-US" b="1" dirty="0" smtClean="0"/>
              <a:t>Sponsorship Packages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44" y="1690687"/>
            <a:ext cx="3994413" cy="5169241"/>
          </a:xfrm>
        </p:spPr>
      </p:pic>
      <p:cxnSp>
        <p:nvCxnSpPr>
          <p:cNvPr id="5" name="Straight Connector 4"/>
          <p:cNvCxnSpPr/>
          <p:nvPr/>
        </p:nvCxnSpPr>
        <p:spPr>
          <a:xfrm>
            <a:off x="709043" y="1397390"/>
            <a:ext cx="10947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3" y="4948570"/>
            <a:ext cx="1909430" cy="1909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69" y="1549942"/>
            <a:ext cx="4101682" cy="53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PRSA Detroit Fundraising and Sponsorships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Money raised used to augment chapter programs</a:t>
            </a:r>
          </a:p>
          <a:p>
            <a:pPr lvl="1"/>
            <a:r>
              <a:rPr lang="en-US" dirty="0" smtClean="0"/>
              <a:t>Bring in higher interest speakers</a:t>
            </a:r>
          </a:p>
          <a:p>
            <a:pPr lvl="1"/>
            <a:r>
              <a:rPr lang="en-US" dirty="0" smtClean="0"/>
              <a:t>Add special features to events (food, drinks, etc.)</a:t>
            </a:r>
          </a:p>
          <a:p>
            <a:r>
              <a:rPr lang="en-US" dirty="0" smtClean="0"/>
              <a:t>Pay for needed chapter technology and equipment upgrades</a:t>
            </a:r>
          </a:p>
          <a:p>
            <a:pPr lvl="1"/>
            <a:r>
              <a:rPr lang="en-US" dirty="0" smtClean="0"/>
              <a:t>Training and equipment for administrator</a:t>
            </a:r>
          </a:p>
          <a:p>
            <a:pPr lvl="1"/>
            <a:r>
              <a:rPr lang="en-US" dirty="0" smtClean="0"/>
              <a:t>Chapter insurance</a:t>
            </a:r>
          </a:p>
          <a:p>
            <a:r>
              <a:rPr lang="en-US" dirty="0" smtClean="0"/>
              <a:t>Special awards and recognitions</a:t>
            </a:r>
          </a:p>
          <a:p>
            <a:pPr lvl="1"/>
            <a:r>
              <a:rPr lang="en-US" dirty="0" smtClean="0"/>
              <a:t>Volunteer thank </a:t>
            </a:r>
            <a:r>
              <a:rPr lang="en-US" dirty="0" err="1" smtClean="0"/>
              <a:t>yous</a:t>
            </a:r>
            <a:r>
              <a:rPr lang="en-US" dirty="0"/>
              <a:t> </a:t>
            </a:r>
            <a:r>
              <a:rPr lang="en-US" dirty="0" smtClean="0"/>
              <a:t>or awards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9043" y="1397390"/>
            <a:ext cx="10947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13" y="4722208"/>
            <a:ext cx="1909430" cy="19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PRSA </a:t>
            </a:r>
            <a:r>
              <a:rPr lang="en-US" b="1" dirty="0" smtClean="0"/>
              <a:t>Akron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9043" y="1397390"/>
            <a:ext cx="10947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13" y="4722208"/>
            <a:ext cx="1909430" cy="1909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407" y="1923393"/>
            <a:ext cx="4182672" cy="255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PRSA </a:t>
            </a:r>
            <a:r>
              <a:rPr lang="en-US" b="1" dirty="0" smtClean="0"/>
              <a:t>Detroit and Akron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PRSA Akron examples</a:t>
            </a:r>
          </a:p>
          <a:p>
            <a:r>
              <a:rPr lang="en-US" dirty="0" smtClean="0"/>
              <a:t>Q&amp;A with Detroit and Akron leaders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9043" y="1397390"/>
            <a:ext cx="10947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13" y="4722208"/>
            <a:ext cx="1909430" cy="19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Fundraising and Sponsorships – Roundtable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Does your chapter have a formal sponsorship program for the year or do you simply host an annual fundraising event? What are the benefits of each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Whose job is it on your chapter’s leadership team to generate funding for the chapter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are some successful fundraising event ideas that your chapter has generated or that you’ve experienced in other facets of your life?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are some of the biggest challenges you face in fundraising for your chapter?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9043" y="1648161"/>
            <a:ext cx="10947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13" y="4669657"/>
            <a:ext cx="1909430" cy="19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313</Words>
  <Application>Microsoft Office PowerPoint</Application>
  <PresentationFormat>Widescreen</PresentationFormat>
  <Paragraphs>44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“Show Me the Money” Best Practices Roundtable Discussion on Chapter Fundraising &amp; Sponsorships  Jennifer Flowers-Kolf, APR, PRSA ECD Board</vt:lpstr>
      <vt:lpstr>AGENDA</vt:lpstr>
      <vt:lpstr>PRSA Detroit Fundraising and Sponsorships</vt:lpstr>
      <vt:lpstr>PRSA Detroit Fundraising and Sponsorships</vt:lpstr>
      <vt:lpstr>PRSA Detroit Sponsorship Packages</vt:lpstr>
      <vt:lpstr>PRSA Detroit Fundraising and Sponsorships</vt:lpstr>
      <vt:lpstr>PRSA Akron</vt:lpstr>
      <vt:lpstr>PRSA Detroit and Akron</vt:lpstr>
      <vt:lpstr>Fundraising and Sponsorships – Roundtable Discussion</vt:lpstr>
      <vt:lpstr>Thank You!</vt:lpstr>
    </vt:vector>
  </TitlesOfParts>
  <Company>Kellogg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Andrea</dc:creator>
  <cp:lastModifiedBy>Flowers-Kolf, Jennifer (J.)</cp:lastModifiedBy>
  <cp:revision>25</cp:revision>
  <dcterms:created xsi:type="dcterms:W3CDTF">2017-07-26T12:22:04Z</dcterms:created>
  <dcterms:modified xsi:type="dcterms:W3CDTF">2017-09-27T21:53:42Z</dcterms:modified>
</cp:coreProperties>
</file>