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  <p:sldMasterId id="2147483702" r:id="rId2"/>
    <p:sldMasterId id="2147484006" r:id="rId3"/>
    <p:sldMasterId id="2147484023" r:id="rId4"/>
    <p:sldMasterId id="2147484036" r:id="rId5"/>
    <p:sldMasterId id="2147484049" r:id="rId6"/>
    <p:sldMasterId id="2147484061" r:id="rId7"/>
    <p:sldMasterId id="2147484073" r:id="rId8"/>
    <p:sldMasterId id="2147484097" r:id="rId9"/>
  </p:sldMasterIdLst>
  <p:notesMasterIdLst>
    <p:notesMasterId r:id="rId32"/>
  </p:notesMasterIdLst>
  <p:handoutMasterIdLst>
    <p:handoutMasterId r:id="rId33"/>
  </p:handoutMasterIdLst>
  <p:sldIdLst>
    <p:sldId id="338" r:id="rId10"/>
    <p:sldId id="302" r:id="rId11"/>
    <p:sldId id="288" r:id="rId12"/>
    <p:sldId id="291" r:id="rId13"/>
    <p:sldId id="310" r:id="rId14"/>
    <p:sldId id="336" r:id="rId15"/>
    <p:sldId id="337" r:id="rId16"/>
    <p:sldId id="326" r:id="rId17"/>
    <p:sldId id="325" r:id="rId18"/>
    <p:sldId id="327" r:id="rId19"/>
    <p:sldId id="328" r:id="rId20"/>
    <p:sldId id="329" r:id="rId21"/>
    <p:sldId id="330" r:id="rId22"/>
    <p:sldId id="345" r:id="rId23"/>
    <p:sldId id="358" r:id="rId24"/>
    <p:sldId id="331" r:id="rId25"/>
    <p:sldId id="332" r:id="rId26"/>
    <p:sldId id="333" r:id="rId27"/>
    <p:sldId id="351" r:id="rId28"/>
    <p:sldId id="347" r:id="rId29"/>
    <p:sldId id="359" r:id="rId30"/>
    <p:sldId id="335" r:id="rId31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2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64" autoAdjust="0"/>
    <p:restoredTop sz="94676" autoAdjust="0"/>
  </p:normalViewPr>
  <p:slideViewPr>
    <p:cSldViewPr>
      <p:cViewPr varScale="1">
        <p:scale>
          <a:sx n="70" d="100"/>
          <a:sy n="70" d="100"/>
        </p:scale>
        <p:origin x="1314" y="84"/>
      </p:cViewPr>
      <p:guideLst>
        <p:guide orient="horz" pos="2160"/>
        <p:guide pos="2880"/>
        <p:guide orient="horz" pos="220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93DF16-3CBA-47A4-B9F0-ABBA511FA8A2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BD3F5F5-4A26-44FA-8400-9E6A0B9A6636}">
      <dgm:prSet phldrT="[Text]"/>
      <dgm:spPr/>
      <dgm:t>
        <a:bodyPr/>
        <a:lstStyle/>
        <a:p>
          <a:r>
            <a:rPr lang="en-US" dirty="0" smtClean="0"/>
            <a:t>National</a:t>
          </a:r>
          <a:endParaRPr lang="en-US" dirty="0"/>
        </a:p>
      </dgm:t>
    </dgm:pt>
    <dgm:pt modelId="{6530A584-5332-477F-8D51-2D81CBE63C6D}" type="parTrans" cxnId="{A2645285-D182-445A-862D-F876E314F017}">
      <dgm:prSet/>
      <dgm:spPr/>
      <dgm:t>
        <a:bodyPr/>
        <a:lstStyle/>
        <a:p>
          <a:endParaRPr lang="en-US"/>
        </a:p>
      </dgm:t>
    </dgm:pt>
    <dgm:pt modelId="{726673F4-38D1-4FE2-BB00-08BD18BABE48}" type="sibTrans" cxnId="{A2645285-D182-445A-862D-F876E314F017}">
      <dgm:prSet/>
      <dgm:spPr/>
      <dgm:t>
        <a:bodyPr/>
        <a:lstStyle/>
        <a:p>
          <a:endParaRPr lang="en-US" dirty="0"/>
        </a:p>
      </dgm:t>
    </dgm:pt>
    <dgm:pt modelId="{01DFD94D-9133-4106-9BF0-1602A9AD1022}">
      <dgm:prSet phldrT="[Text]"/>
      <dgm:spPr/>
      <dgm:t>
        <a:bodyPr/>
        <a:lstStyle/>
        <a:p>
          <a:r>
            <a:rPr lang="en-US" dirty="0" smtClean="0"/>
            <a:t>10 Districts</a:t>
          </a:r>
          <a:endParaRPr lang="en-US" dirty="0"/>
        </a:p>
      </dgm:t>
    </dgm:pt>
    <dgm:pt modelId="{7D24D40D-D323-41A9-B964-D58D180241FA}" type="parTrans" cxnId="{96BDFF53-AC3A-4181-AC31-9436DC2353F5}">
      <dgm:prSet/>
      <dgm:spPr/>
      <dgm:t>
        <a:bodyPr/>
        <a:lstStyle/>
        <a:p>
          <a:endParaRPr lang="en-US"/>
        </a:p>
      </dgm:t>
    </dgm:pt>
    <dgm:pt modelId="{287A0542-58C3-4D09-844E-7D795C477089}" type="sibTrans" cxnId="{96BDFF53-AC3A-4181-AC31-9436DC2353F5}">
      <dgm:prSet/>
      <dgm:spPr/>
      <dgm:t>
        <a:bodyPr/>
        <a:lstStyle/>
        <a:p>
          <a:endParaRPr lang="en-US" dirty="0"/>
        </a:p>
      </dgm:t>
    </dgm:pt>
    <dgm:pt modelId="{D3140609-1501-4E5E-A4C7-90D1710A2232}">
      <dgm:prSet phldrT="[Text]"/>
      <dgm:spPr>
        <a:solidFill>
          <a:srgbClr val="92D050"/>
        </a:solidFill>
      </dgm:spPr>
      <dgm:t>
        <a:bodyPr/>
        <a:lstStyle/>
        <a:p>
          <a:r>
            <a:rPr lang="en-US" dirty="0" smtClean="0">
              <a:solidFill>
                <a:srgbClr val="3366FF"/>
              </a:solidFill>
            </a:rPr>
            <a:t>21,500 Members</a:t>
          </a:r>
          <a:endParaRPr lang="en-US" dirty="0">
            <a:solidFill>
              <a:srgbClr val="3366FF"/>
            </a:solidFill>
          </a:endParaRPr>
        </a:p>
      </dgm:t>
    </dgm:pt>
    <dgm:pt modelId="{08698BD9-1A82-4570-895A-46AF8594F674}" type="parTrans" cxnId="{296D9457-2703-4A67-95EF-8772BD572784}">
      <dgm:prSet/>
      <dgm:spPr/>
      <dgm:t>
        <a:bodyPr/>
        <a:lstStyle/>
        <a:p>
          <a:endParaRPr lang="en-US"/>
        </a:p>
      </dgm:t>
    </dgm:pt>
    <dgm:pt modelId="{121C1A59-EC52-45CF-8D4A-4B790466BF29}" type="sibTrans" cxnId="{296D9457-2703-4A67-95EF-8772BD572784}">
      <dgm:prSet/>
      <dgm:spPr/>
      <dgm:t>
        <a:bodyPr/>
        <a:lstStyle/>
        <a:p>
          <a:endParaRPr lang="en-US" dirty="0"/>
        </a:p>
      </dgm:t>
    </dgm:pt>
    <dgm:pt modelId="{C2323231-C7F5-4D9F-B821-7586412CC068}">
      <dgm:prSet phldrT="[Text]"/>
      <dgm:spPr/>
      <dgm:t>
        <a:bodyPr/>
        <a:lstStyle/>
        <a:p>
          <a:r>
            <a:rPr lang="en-US" dirty="0" smtClean="0"/>
            <a:t>110 Chapters</a:t>
          </a:r>
          <a:endParaRPr lang="en-US" dirty="0"/>
        </a:p>
      </dgm:t>
    </dgm:pt>
    <dgm:pt modelId="{09F30DDF-C151-468E-90A2-EBF0DFCDC6FC}" type="parTrans" cxnId="{EFC19CF2-C897-454A-BA3F-E4B8692D782D}">
      <dgm:prSet/>
      <dgm:spPr/>
      <dgm:t>
        <a:bodyPr/>
        <a:lstStyle/>
        <a:p>
          <a:endParaRPr lang="en-US"/>
        </a:p>
      </dgm:t>
    </dgm:pt>
    <dgm:pt modelId="{AD8CAB60-1EFC-4B55-9CCF-A9C68B44D9F0}" type="sibTrans" cxnId="{EFC19CF2-C897-454A-BA3F-E4B8692D782D}">
      <dgm:prSet/>
      <dgm:spPr/>
      <dgm:t>
        <a:bodyPr/>
        <a:lstStyle/>
        <a:p>
          <a:endParaRPr lang="en-US"/>
        </a:p>
      </dgm:t>
    </dgm:pt>
    <dgm:pt modelId="{CE381C43-221E-42DA-A1FE-A8A21201D9CA}" type="pres">
      <dgm:prSet presAssocID="{CD93DF16-3CBA-47A4-B9F0-ABBA511FA8A2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9E06B1A-72DB-4A6F-9847-C2B9D7DE1CC5}" type="pres">
      <dgm:prSet presAssocID="{6BD3F5F5-4A26-44FA-8400-9E6A0B9A6636}" presName="node" presStyleLbl="node1" presStyleIdx="0" presStyleCnt="4" custScaleY="38793" custLinFactY="114845" custLinFactNeighborX="-47825" custLinFactNeighborY="2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E351A7-28D7-4513-A0F3-4DAC3C2F73D7}" type="pres">
      <dgm:prSet presAssocID="{726673F4-38D1-4FE2-BB00-08BD18BABE48}" presName="sibTrans" presStyleLbl="sibTrans2D1" presStyleIdx="0" presStyleCnt="3" custAng="10574" custLinFactNeighborY="-5684"/>
      <dgm:spPr/>
      <dgm:t>
        <a:bodyPr/>
        <a:lstStyle/>
        <a:p>
          <a:endParaRPr lang="en-US"/>
        </a:p>
      </dgm:t>
    </dgm:pt>
    <dgm:pt modelId="{68E7FAE9-49E6-43DE-B13A-6A8AEB9343A6}" type="pres">
      <dgm:prSet presAssocID="{726673F4-38D1-4FE2-BB00-08BD18BABE48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A3402F3D-567D-4D9A-99EF-958A4293AA4A}" type="pres">
      <dgm:prSet presAssocID="{01DFD94D-9133-4106-9BF0-1602A9AD1022}" presName="node" presStyleLbl="node1" presStyleIdx="1" presStyleCnt="4" custScaleY="45320" custLinFactNeighborX="-47972" custLinFactNeighborY="735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80777A-4F8F-4587-80BF-B4DC8E5BA4B7}" type="pres">
      <dgm:prSet presAssocID="{287A0542-58C3-4D09-844E-7D795C477089}" presName="sibTrans" presStyleLbl="sibTrans2D1" presStyleIdx="1" presStyleCnt="3" custAng="21568201" custScaleX="43864" custLinFactNeighborX="-1835" custLinFactNeighborY="64754"/>
      <dgm:spPr/>
      <dgm:t>
        <a:bodyPr/>
        <a:lstStyle/>
        <a:p>
          <a:endParaRPr lang="en-US"/>
        </a:p>
      </dgm:t>
    </dgm:pt>
    <dgm:pt modelId="{F906FDC7-CD2E-4E53-B367-E4EAB13ECAD2}" type="pres">
      <dgm:prSet presAssocID="{287A0542-58C3-4D09-844E-7D795C477089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A230DD1A-6DD4-409A-BAB3-782612186188}" type="pres">
      <dgm:prSet presAssocID="{D3140609-1501-4E5E-A4C7-90D1710A2232}" presName="node" presStyleLbl="node1" presStyleIdx="2" presStyleCnt="4" custScaleY="25839" custLinFactY="-100000" custLinFactNeighborX="-47656" custLinFactNeighborY="-1532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5719FE-5C87-4370-A42B-092353BA0FE7}" type="pres">
      <dgm:prSet presAssocID="{121C1A59-EC52-45CF-8D4A-4B790466BF29}" presName="sibTrans" presStyleLbl="sibTrans2D1" presStyleIdx="2" presStyleCnt="3" custAng="10746715"/>
      <dgm:spPr/>
      <dgm:t>
        <a:bodyPr/>
        <a:lstStyle/>
        <a:p>
          <a:endParaRPr lang="en-US"/>
        </a:p>
      </dgm:t>
    </dgm:pt>
    <dgm:pt modelId="{BB844B8E-597E-45FE-A11C-2811BF974994}" type="pres">
      <dgm:prSet presAssocID="{121C1A59-EC52-45CF-8D4A-4B790466BF29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48DD35E3-B263-43CD-8A9A-18B389C05B7A}" type="pres">
      <dgm:prSet presAssocID="{C2323231-C7F5-4D9F-B821-7586412CC068}" presName="node" presStyleLbl="node1" presStyleIdx="3" presStyleCnt="4" custScaleY="25839" custLinFactY="-100000" custLinFactNeighborX="-48535" custLinFactNeighborY="-1940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A43FA88-30D6-43BF-9ACF-99CBA2FA9E5F}" type="presOf" srcId="{01DFD94D-9133-4106-9BF0-1602A9AD1022}" destId="{A3402F3D-567D-4D9A-99EF-958A4293AA4A}" srcOrd="0" destOrd="0" presId="urn:microsoft.com/office/officeart/2005/8/layout/process2"/>
    <dgm:cxn modelId="{AC2F65EB-15BD-4060-B5AE-1D776111375A}" type="presOf" srcId="{6BD3F5F5-4A26-44FA-8400-9E6A0B9A6636}" destId="{89E06B1A-72DB-4A6F-9847-C2B9D7DE1CC5}" srcOrd="0" destOrd="0" presId="urn:microsoft.com/office/officeart/2005/8/layout/process2"/>
    <dgm:cxn modelId="{729D33B8-176C-4DE7-B231-C6159F1D3844}" type="presOf" srcId="{C2323231-C7F5-4D9F-B821-7586412CC068}" destId="{48DD35E3-B263-43CD-8A9A-18B389C05B7A}" srcOrd="0" destOrd="0" presId="urn:microsoft.com/office/officeart/2005/8/layout/process2"/>
    <dgm:cxn modelId="{BD8E5360-45ED-4973-B1FF-9D6FBAB64AB1}" type="presOf" srcId="{287A0542-58C3-4D09-844E-7D795C477089}" destId="{8E80777A-4F8F-4587-80BF-B4DC8E5BA4B7}" srcOrd="0" destOrd="0" presId="urn:microsoft.com/office/officeart/2005/8/layout/process2"/>
    <dgm:cxn modelId="{A2645285-D182-445A-862D-F876E314F017}" srcId="{CD93DF16-3CBA-47A4-B9F0-ABBA511FA8A2}" destId="{6BD3F5F5-4A26-44FA-8400-9E6A0B9A6636}" srcOrd="0" destOrd="0" parTransId="{6530A584-5332-477F-8D51-2D81CBE63C6D}" sibTransId="{726673F4-38D1-4FE2-BB00-08BD18BABE48}"/>
    <dgm:cxn modelId="{B8886371-FA42-4FCC-A6C9-E5EBD78D2535}" type="presOf" srcId="{CD93DF16-3CBA-47A4-B9F0-ABBA511FA8A2}" destId="{CE381C43-221E-42DA-A1FE-A8A21201D9CA}" srcOrd="0" destOrd="0" presId="urn:microsoft.com/office/officeart/2005/8/layout/process2"/>
    <dgm:cxn modelId="{DC3C3A41-4A0C-43B9-8956-B56D9E7394C4}" type="presOf" srcId="{287A0542-58C3-4D09-844E-7D795C477089}" destId="{F906FDC7-CD2E-4E53-B367-E4EAB13ECAD2}" srcOrd="1" destOrd="0" presId="urn:microsoft.com/office/officeart/2005/8/layout/process2"/>
    <dgm:cxn modelId="{FDD73530-D1D9-4E81-BB08-435B780E266F}" type="presOf" srcId="{121C1A59-EC52-45CF-8D4A-4B790466BF29}" destId="{BB844B8E-597E-45FE-A11C-2811BF974994}" srcOrd="1" destOrd="0" presId="urn:microsoft.com/office/officeart/2005/8/layout/process2"/>
    <dgm:cxn modelId="{CE108193-AC79-4009-99ED-741E3C7050FF}" type="presOf" srcId="{D3140609-1501-4E5E-A4C7-90D1710A2232}" destId="{A230DD1A-6DD4-409A-BAB3-782612186188}" srcOrd="0" destOrd="0" presId="urn:microsoft.com/office/officeart/2005/8/layout/process2"/>
    <dgm:cxn modelId="{296D9457-2703-4A67-95EF-8772BD572784}" srcId="{CD93DF16-3CBA-47A4-B9F0-ABBA511FA8A2}" destId="{D3140609-1501-4E5E-A4C7-90D1710A2232}" srcOrd="2" destOrd="0" parTransId="{08698BD9-1A82-4570-895A-46AF8594F674}" sibTransId="{121C1A59-EC52-45CF-8D4A-4B790466BF29}"/>
    <dgm:cxn modelId="{34ABA0A7-A7AA-45F9-900A-99ECCF22A1DA}" type="presOf" srcId="{121C1A59-EC52-45CF-8D4A-4B790466BF29}" destId="{FF5719FE-5C87-4370-A42B-092353BA0FE7}" srcOrd="0" destOrd="0" presId="urn:microsoft.com/office/officeart/2005/8/layout/process2"/>
    <dgm:cxn modelId="{96BDFF53-AC3A-4181-AC31-9436DC2353F5}" srcId="{CD93DF16-3CBA-47A4-B9F0-ABBA511FA8A2}" destId="{01DFD94D-9133-4106-9BF0-1602A9AD1022}" srcOrd="1" destOrd="0" parTransId="{7D24D40D-D323-41A9-B964-D58D180241FA}" sibTransId="{287A0542-58C3-4D09-844E-7D795C477089}"/>
    <dgm:cxn modelId="{28A9B221-100D-4B39-A19E-E8241D411771}" type="presOf" srcId="{726673F4-38D1-4FE2-BB00-08BD18BABE48}" destId="{68E7FAE9-49E6-43DE-B13A-6A8AEB9343A6}" srcOrd="1" destOrd="0" presId="urn:microsoft.com/office/officeart/2005/8/layout/process2"/>
    <dgm:cxn modelId="{EFC19CF2-C897-454A-BA3F-E4B8692D782D}" srcId="{CD93DF16-3CBA-47A4-B9F0-ABBA511FA8A2}" destId="{C2323231-C7F5-4D9F-B821-7586412CC068}" srcOrd="3" destOrd="0" parTransId="{09F30DDF-C151-468E-90A2-EBF0DFCDC6FC}" sibTransId="{AD8CAB60-1EFC-4B55-9CCF-A9C68B44D9F0}"/>
    <dgm:cxn modelId="{662E6769-8EC0-403C-A8D6-F63CC78E3668}" type="presOf" srcId="{726673F4-38D1-4FE2-BB00-08BD18BABE48}" destId="{F0E351A7-28D7-4513-A0F3-4DAC3C2F73D7}" srcOrd="0" destOrd="0" presId="urn:microsoft.com/office/officeart/2005/8/layout/process2"/>
    <dgm:cxn modelId="{DE090922-1549-43CA-9862-7DE52A0D3E2C}" type="presParOf" srcId="{CE381C43-221E-42DA-A1FE-A8A21201D9CA}" destId="{89E06B1A-72DB-4A6F-9847-C2B9D7DE1CC5}" srcOrd="0" destOrd="0" presId="urn:microsoft.com/office/officeart/2005/8/layout/process2"/>
    <dgm:cxn modelId="{C4047F2C-784B-429D-BEFD-827FD4E58BF3}" type="presParOf" srcId="{CE381C43-221E-42DA-A1FE-A8A21201D9CA}" destId="{F0E351A7-28D7-4513-A0F3-4DAC3C2F73D7}" srcOrd="1" destOrd="0" presId="urn:microsoft.com/office/officeart/2005/8/layout/process2"/>
    <dgm:cxn modelId="{A24E57B6-C864-4A12-9240-9FBBA5824AB9}" type="presParOf" srcId="{F0E351A7-28D7-4513-A0F3-4DAC3C2F73D7}" destId="{68E7FAE9-49E6-43DE-B13A-6A8AEB9343A6}" srcOrd="0" destOrd="0" presId="urn:microsoft.com/office/officeart/2005/8/layout/process2"/>
    <dgm:cxn modelId="{51DCED4C-9A46-4877-8E33-ABAE13141809}" type="presParOf" srcId="{CE381C43-221E-42DA-A1FE-A8A21201D9CA}" destId="{A3402F3D-567D-4D9A-99EF-958A4293AA4A}" srcOrd="2" destOrd="0" presId="urn:microsoft.com/office/officeart/2005/8/layout/process2"/>
    <dgm:cxn modelId="{9DC18717-9C25-41ED-AD57-5C47B020C1DE}" type="presParOf" srcId="{CE381C43-221E-42DA-A1FE-A8A21201D9CA}" destId="{8E80777A-4F8F-4587-80BF-B4DC8E5BA4B7}" srcOrd="3" destOrd="0" presId="urn:microsoft.com/office/officeart/2005/8/layout/process2"/>
    <dgm:cxn modelId="{78A86111-A6AC-489C-9298-9C296CDEB444}" type="presParOf" srcId="{8E80777A-4F8F-4587-80BF-B4DC8E5BA4B7}" destId="{F906FDC7-CD2E-4E53-B367-E4EAB13ECAD2}" srcOrd="0" destOrd="0" presId="urn:microsoft.com/office/officeart/2005/8/layout/process2"/>
    <dgm:cxn modelId="{5C518A88-B56A-45E4-9A1A-31D77A394078}" type="presParOf" srcId="{CE381C43-221E-42DA-A1FE-A8A21201D9CA}" destId="{A230DD1A-6DD4-409A-BAB3-782612186188}" srcOrd="4" destOrd="0" presId="urn:microsoft.com/office/officeart/2005/8/layout/process2"/>
    <dgm:cxn modelId="{95D94779-C9C8-4FBE-B2CE-DD2CDA118140}" type="presParOf" srcId="{CE381C43-221E-42DA-A1FE-A8A21201D9CA}" destId="{FF5719FE-5C87-4370-A42B-092353BA0FE7}" srcOrd="5" destOrd="0" presId="urn:microsoft.com/office/officeart/2005/8/layout/process2"/>
    <dgm:cxn modelId="{79970855-AF31-48E7-92CD-5F2DCCA6553C}" type="presParOf" srcId="{FF5719FE-5C87-4370-A42B-092353BA0FE7}" destId="{BB844B8E-597E-45FE-A11C-2811BF974994}" srcOrd="0" destOrd="0" presId="urn:microsoft.com/office/officeart/2005/8/layout/process2"/>
    <dgm:cxn modelId="{CE7617CD-BD1F-4577-8613-944496C56631}" type="presParOf" srcId="{CE381C43-221E-42DA-A1FE-A8A21201D9CA}" destId="{48DD35E3-B263-43CD-8A9A-18B389C05B7A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E06B1A-72DB-4A6F-9847-C2B9D7DE1CC5}">
      <dsp:nvSpPr>
        <dsp:cNvPr id="0" name=""/>
        <dsp:cNvSpPr/>
      </dsp:nvSpPr>
      <dsp:spPr>
        <a:xfrm>
          <a:off x="1232842" y="3378783"/>
          <a:ext cx="2829192" cy="6097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National</a:t>
          </a:r>
          <a:endParaRPr lang="en-US" sz="1700" kern="1200" dirty="0"/>
        </a:p>
      </dsp:txBody>
      <dsp:txXfrm>
        <a:off x="1250701" y="3396642"/>
        <a:ext cx="2793474" cy="574020"/>
      </dsp:txXfrm>
    </dsp:sp>
    <dsp:sp modelId="{F0E351A7-28D7-4513-A0F3-4DAC3C2F73D7}">
      <dsp:nvSpPr>
        <dsp:cNvPr id="0" name=""/>
        <dsp:cNvSpPr/>
      </dsp:nvSpPr>
      <dsp:spPr>
        <a:xfrm rot="16200000">
          <a:off x="2386276" y="2639384"/>
          <a:ext cx="518322" cy="7072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 rot="5400000">
        <a:off x="2433249" y="2889369"/>
        <a:ext cx="424378" cy="362825"/>
      </dsp:txXfrm>
    </dsp:sp>
    <dsp:sp modelId="{A3402F3D-567D-4D9A-99EF-958A4293AA4A}">
      <dsp:nvSpPr>
        <dsp:cNvPr id="0" name=""/>
        <dsp:cNvSpPr/>
      </dsp:nvSpPr>
      <dsp:spPr>
        <a:xfrm>
          <a:off x="1228683" y="1975362"/>
          <a:ext cx="2829192" cy="7123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10 Districts</a:t>
          </a:r>
          <a:endParaRPr lang="en-US" sz="1700" kern="1200" dirty="0"/>
        </a:p>
      </dsp:txBody>
      <dsp:txXfrm>
        <a:off x="1249546" y="1996225"/>
        <a:ext cx="2787466" cy="670601"/>
      </dsp:txXfrm>
    </dsp:sp>
    <dsp:sp modelId="{8E80777A-4F8F-4587-80BF-B4DC8E5BA4B7}">
      <dsp:nvSpPr>
        <dsp:cNvPr id="0" name=""/>
        <dsp:cNvSpPr/>
      </dsp:nvSpPr>
      <dsp:spPr>
        <a:xfrm rot="16183503">
          <a:off x="2389746" y="1355066"/>
          <a:ext cx="476795" cy="7072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 rot="5400000">
        <a:off x="2416298" y="1613354"/>
        <a:ext cx="424378" cy="333757"/>
      </dsp:txXfrm>
    </dsp:sp>
    <dsp:sp modelId="{A230DD1A-6DD4-409A-BAB3-782612186188}">
      <dsp:nvSpPr>
        <dsp:cNvPr id="0" name=""/>
        <dsp:cNvSpPr/>
      </dsp:nvSpPr>
      <dsp:spPr>
        <a:xfrm>
          <a:off x="1237623" y="119930"/>
          <a:ext cx="2829192" cy="406130"/>
        </a:xfrm>
        <a:prstGeom prst="roundRect">
          <a:avLst>
            <a:gd name="adj" fmla="val 1000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solidFill>
                <a:srgbClr val="3366FF"/>
              </a:solidFill>
            </a:rPr>
            <a:t>21,500 Members</a:t>
          </a:r>
          <a:endParaRPr lang="en-US" sz="1700" kern="1200" dirty="0">
            <a:solidFill>
              <a:srgbClr val="3366FF"/>
            </a:solidFill>
          </a:endParaRPr>
        </a:p>
      </dsp:txBody>
      <dsp:txXfrm>
        <a:off x="1249518" y="131825"/>
        <a:ext cx="2805402" cy="382340"/>
      </dsp:txXfrm>
    </dsp:sp>
    <dsp:sp modelId="{FF5719FE-5C87-4370-A42B-092353BA0FE7}">
      <dsp:nvSpPr>
        <dsp:cNvPr id="0" name=""/>
        <dsp:cNvSpPr/>
      </dsp:nvSpPr>
      <dsp:spPr>
        <a:xfrm rot="16244880">
          <a:off x="2465512" y="404680"/>
          <a:ext cx="348545" cy="7072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 rot="-5400000">
        <a:off x="2426913" y="688615"/>
        <a:ext cx="424378" cy="243982"/>
      </dsp:txXfrm>
    </dsp:sp>
    <dsp:sp modelId="{48DD35E3-B263-43CD-8A9A-18B389C05B7A}">
      <dsp:nvSpPr>
        <dsp:cNvPr id="0" name=""/>
        <dsp:cNvSpPr/>
      </dsp:nvSpPr>
      <dsp:spPr>
        <a:xfrm>
          <a:off x="1212754" y="990598"/>
          <a:ext cx="2829192" cy="4061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110 Chapters</a:t>
          </a:r>
          <a:endParaRPr lang="en-US" sz="1700" kern="1200" dirty="0"/>
        </a:p>
      </dsp:txBody>
      <dsp:txXfrm>
        <a:off x="1224649" y="1002493"/>
        <a:ext cx="2805402" cy="3823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355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355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fld id="{385C560B-C7F3-4522-BB3B-6258370FF499}" type="datetimeFigureOut">
              <a:rPr lang="en-US"/>
              <a:pPr>
                <a:defRPr/>
              </a:pPr>
              <a:t>9/25/2017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1263"/>
            <a:ext cx="3038475" cy="46355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31263"/>
            <a:ext cx="3038475" cy="463550"/>
          </a:xfrm>
          <a:prstGeom prst="rect">
            <a:avLst/>
          </a:prstGeom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fld id="{B632B1A8-1663-408B-B8E3-3E5B3419D03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682956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355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355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fld id="{1E7260D0-3D11-44EC-BEE1-B82C9C19584D}" type="datetimeFigureOut">
              <a:rPr lang="en-US"/>
              <a:pPr>
                <a:defRPr/>
              </a:pPr>
              <a:t>9/25/2017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1475"/>
          </a:xfrm>
          <a:prstGeom prst="rect">
            <a:avLst/>
          </a:prstGeom>
        </p:spPr>
        <p:txBody>
          <a:bodyPr vert="horz" lIns="93172" tIns="46586" rIns="93172" bIns="46586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1263"/>
            <a:ext cx="3038475" cy="46355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31263"/>
            <a:ext cx="3038475" cy="463550"/>
          </a:xfrm>
          <a:prstGeom prst="rect">
            <a:avLst/>
          </a:prstGeom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fld id="{57BD0FCB-B507-4C00-AC71-1D5379EDD59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112362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D0FCB-B507-4C00-AC71-1D5379EDD59A}" type="slidenum">
              <a:rPr lang="en-US" altLang="en-US" smtClean="0"/>
              <a:pPr/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91282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D0FCB-B507-4C00-AC71-1D5379EDD59A}" type="slidenum">
              <a:rPr lang="en-US" altLang="en-US" smtClean="0"/>
              <a:pPr/>
              <a:t>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91282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D0FCB-B507-4C00-AC71-1D5379EDD59A}" type="slidenum">
              <a:rPr lang="en-US" altLang="en-US" smtClean="0"/>
              <a:pPr/>
              <a:t>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912826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D0FCB-B507-4C00-AC71-1D5379EDD59A}" type="slidenum">
              <a:rPr lang="en-US" altLang="en-US" smtClean="0"/>
              <a:pPr/>
              <a:t>19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706115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D0FCB-B507-4C00-AC71-1D5379EDD59A}" type="slidenum">
              <a:rPr lang="en-US" altLang="en-US" smtClean="0"/>
              <a:pPr/>
              <a:t>20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391050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D0FCB-B507-4C00-AC71-1D5379EDD59A}" type="slidenum">
              <a:rPr lang="en-US" altLang="en-US" smtClean="0"/>
              <a:pPr/>
              <a:t>21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63851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6.jpe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57E36-0A9E-46B4-8CFE-B9B518B9F3D2}" type="datetimeFigureOut">
              <a:rPr lang="en-US"/>
              <a:pPr>
                <a:defRPr/>
              </a:pPr>
              <a:t>9/25/2017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0331D6-0E87-4DEE-98F2-CFF9B72B05A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4528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F0FDB-4846-4A23-B4F9-FCFCC7814D7E}" type="datetimeFigureOut">
              <a:rPr lang="en-US"/>
              <a:pPr>
                <a:defRPr/>
              </a:pPr>
              <a:t>9/25/2017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B53935-DCF4-40B3-AA62-1554702DF6B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3677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4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PRSA_RGB_234781-(35_71_129)_al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019800"/>
            <a:ext cx="914400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arrow_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731838"/>
            <a:ext cx="1374775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1524000" y="1600200"/>
            <a:ext cx="7123113" cy="3733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chemeClr val="accent1"/>
                </a:solidFill>
                <a:latin typeface="Arial Narrow"/>
                <a:cs typeface="Arial Narrow"/>
              </a:defRPr>
            </a:lvl1pPr>
            <a:lvl2pPr>
              <a:buNone/>
              <a:defRPr>
                <a:latin typeface="Arial Narrow"/>
                <a:cs typeface="Arial Narrow"/>
              </a:defRPr>
            </a:lvl2pPr>
            <a:lvl3pPr>
              <a:buNone/>
              <a:defRPr>
                <a:latin typeface="Arial Narrow"/>
                <a:cs typeface="Arial Narrow"/>
              </a:defRPr>
            </a:lvl3pPr>
            <a:lvl4pPr>
              <a:buNone/>
              <a:defRPr>
                <a:latin typeface="Arial Narrow"/>
                <a:cs typeface="Arial Narrow"/>
              </a:defRPr>
            </a:lvl4pPr>
            <a:lvl5pPr>
              <a:buNone/>
              <a:defRPr>
                <a:latin typeface="Arial Narrow"/>
                <a:cs typeface="Arial Narrow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524000" y="502578"/>
            <a:ext cx="7123113" cy="838200"/>
          </a:xfrm>
          <a:prstGeom prst="rect">
            <a:avLst/>
          </a:prstGeom>
        </p:spPr>
        <p:txBody>
          <a:bodyPr>
            <a:normAutofit/>
          </a:bodyPr>
          <a:lstStyle>
            <a:lvl1pPr marL="514350" indent="-514350">
              <a:buFont typeface="Arial"/>
              <a:buNone/>
              <a:defRPr sz="4400" b="1" i="0">
                <a:solidFill>
                  <a:schemeClr val="accent3"/>
                </a:solidFill>
                <a:latin typeface="Arial Narrow"/>
                <a:cs typeface="Arial Narrow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150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rrow_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731838"/>
            <a:ext cx="1374775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524000" y="502578"/>
            <a:ext cx="7123113" cy="838200"/>
          </a:xfrm>
          <a:prstGeom prst="rect">
            <a:avLst/>
          </a:prstGeom>
        </p:spPr>
        <p:txBody>
          <a:bodyPr>
            <a:normAutofit/>
          </a:bodyPr>
          <a:lstStyle>
            <a:lvl1pPr marL="514350" indent="-514350">
              <a:buFont typeface="Arial"/>
              <a:buNone/>
              <a:defRPr sz="4400" b="1" i="0">
                <a:solidFill>
                  <a:schemeClr val="accent3"/>
                </a:solidFill>
                <a:latin typeface="Arial Narrow"/>
                <a:cs typeface="Arial Narrow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1524000" y="1524000"/>
            <a:ext cx="7123113" cy="381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chemeClr val="accent1"/>
                </a:solidFill>
                <a:latin typeface="Arial Narrow"/>
                <a:cs typeface="Arial Narrow"/>
              </a:defRPr>
            </a:lvl1pPr>
            <a:lvl2pPr>
              <a:buNone/>
              <a:defRPr>
                <a:latin typeface="Arial Narrow"/>
                <a:cs typeface="Arial Narrow"/>
              </a:defRPr>
            </a:lvl2pPr>
            <a:lvl3pPr>
              <a:buNone/>
              <a:defRPr>
                <a:latin typeface="Arial Narrow"/>
                <a:cs typeface="Arial Narrow"/>
              </a:defRPr>
            </a:lvl3pPr>
            <a:lvl4pPr>
              <a:buNone/>
              <a:defRPr>
                <a:latin typeface="Arial Narrow"/>
                <a:cs typeface="Arial Narrow"/>
              </a:defRPr>
            </a:lvl4pPr>
            <a:lvl5pPr>
              <a:buNone/>
              <a:defRPr>
                <a:latin typeface="Arial Narrow"/>
                <a:cs typeface="Arial Narrow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184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SA_RGB_234781-(35_71_129)_al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019800"/>
            <a:ext cx="914400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043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fld id="{5F31E7A8-9379-4B70-AA04-85FFA4342334}" type="datetimeFigureOut">
              <a:rPr lang="en-US"/>
              <a:pPr>
                <a:defRPr/>
              </a:pPr>
              <a:t>9/25/2017</a:t>
            </a:fld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0" y="2776538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81FB285C-169A-41FB-9CF8-12FC9BEFAC9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2538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rtlCol="0"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fld id="{BFBC73E7-532F-45AB-9607-AE0C5E78FADA}" type="datetimeFigureOut">
              <a:rPr lang="en-US"/>
              <a:pPr>
                <a:defRPr/>
              </a:pPr>
              <a:t>9/25/2017</a:t>
            </a:fld>
            <a:endParaRPr lang="en-US" dirty="0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0" y="2776538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8B15BD53-DB43-424B-A7A9-72F7500B17D3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rtlCol="0"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25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D98E7-B3F8-4D96-8C89-E07AD497672E}" type="datetimeFigureOut">
              <a:rPr lang="en-US"/>
              <a:pPr>
                <a:defRPr/>
              </a:pPr>
              <a:t>9/25/2017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9B7614-365A-4797-BE61-5FF4993C878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3051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E302E-FFE5-4DD4-8CB0-2B4B5FDAEC93}" type="datetimeFigureOut">
              <a:rPr lang="en-US"/>
              <a:pPr>
                <a:defRPr/>
              </a:pPr>
              <a:t>9/25/2017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F5C631-CAC5-4C6A-9D5B-BCFCDF775EC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8178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688F03-F67B-4ED6-84E7-3E9DC71BB766}" type="datetimeFigureOut">
              <a:rPr lang="en-US"/>
              <a:pPr>
                <a:defRPr/>
              </a:pPr>
              <a:t>9/25/2017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FE0F2B-64D9-4C31-A332-B4E7D69075B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307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AC82C-5CC8-4F1E-A739-F92C8EEA9DEE}" type="datetimeFigureOut">
              <a:rPr lang="en-US"/>
              <a:pPr>
                <a:defRPr/>
              </a:pPr>
              <a:t>9/25/2017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CFCF88-CD20-47D8-8A16-676D81731FA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2929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5942D-3115-48C2-9160-812D9669794B}" type="datetimeFigureOut">
              <a:rPr lang="en-US"/>
              <a:pPr>
                <a:defRPr/>
              </a:pPr>
              <a:t>9/25/2017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A8806F-54A8-43D9-AD05-4C7E68E566C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8096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70C37-AA40-4B90-97D5-61B9C4BD369D}" type="datetimeFigureOut">
              <a:rPr lang="en-US"/>
              <a:pPr>
                <a:defRPr/>
              </a:pPr>
              <a:t>9/25/2017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A8E76D-EC21-4084-AB7F-8256307BE2D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7939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7C448-2D5C-41F0-A88E-5BF8BE65BAE3}" type="datetimeFigureOut">
              <a:rPr lang="en-US"/>
              <a:pPr>
                <a:defRPr/>
              </a:pPr>
              <a:t>9/25/2017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5C1748-A316-49C3-B13B-B09767C4E18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2980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2DD95-C2C6-4DCB-AD62-68543D67783D}" type="datetimeFigureOut">
              <a:rPr lang="en-US"/>
              <a:pPr>
                <a:defRPr/>
              </a:pPr>
              <a:t>9/25/2017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0EA96B-6BB9-415B-88DC-378B40381C2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5121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9962D-B048-4F4E-ABF1-5DA332C1367C}" type="datetimeFigureOut">
              <a:rPr lang="en-US"/>
              <a:pPr>
                <a:defRPr/>
              </a:pPr>
              <a:t>9/25/2017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681B7D-D887-4927-A869-D4DC0BCA2EB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5313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C58BAD-1341-4DC7-A22A-30DAA7003655}" type="datetimeFigureOut">
              <a:rPr lang="en-US"/>
              <a:pPr>
                <a:defRPr/>
              </a:pPr>
              <a:t>9/25/2017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2CBF92-F947-499D-B264-D99B5A865F2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1948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2E5281-EE43-4AEC-9800-8D7977785710}" type="datetimeFigureOut">
              <a:rPr lang="en-US"/>
              <a:pPr>
                <a:defRPr/>
              </a:pPr>
              <a:t>9/25/2017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FB87DD-135C-46F4-AC6F-D1DD2D4D731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6181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EC9D3F-E751-48EE-A004-D2558992C08B}" type="datetimeFigureOut">
              <a:rPr lang="en-US"/>
              <a:pPr>
                <a:defRPr/>
              </a:pPr>
              <a:t>9/25/2017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090A5B-9A2E-4C4E-B6A0-48A36526380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4833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CB2B66-7F39-413B-8572-4ED45E3B52DE}" type="datetimeFigureOut">
              <a:rPr lang="en-US"/>
              <a:pPr>
                <a:defRPr/>
              </a:pPr>
              <a:t>9/25/2017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8418D6-C14A-46BD-BE22-B11290E0195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2946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" name="Picture 7" descr="PRSA_647_hang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0" r="13158" b="21085"/>
          <a:stretch>
            <a:fillRect/>
          </a:stretch>
        </p:blipFill>
        <p:spPr bwMode="auto">
          <a:xfrm>
            <a:off x="152400" y="5562600"/>
            <a:ext cx="1236663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PRSA_647_ha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772150"/>
            <a:ext cx="14478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1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89D61EF-B64F-4216-8265-13BD038016D7}" type="datetimeFigureOut">
              <a:rPr lang="en-US"/>
              <a:pPr>
                <a:defRPr/>
              </a:pPr>
              <a:t>9/25/2017</a:t>
            </a:fld>
            <a:endParaRPr lang="en-US" dirty="0"/>
          </a:p>
        </p:txBody>
      </p:sp>
      <p:sp>
        <p:nvSpPr>
          <p:cNvPr id="12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rgbClr val="EBDDC3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rgbClr val="EBDDC3"/>
                </a:solidFill>
              </a:defRPr>
            </a:lvl1pPr>
          </a:lstStyle>
          <a:p>
            <a:fld id="{99309917-CC68-4058-BCF9-926E2CA7A02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474851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rgbClr val="005695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rgbClr val="005695">
              <a:alpha val="48627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Picture 5" descr="PRSA_647_ha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0" y="5753100"/>
            <a:ext cx="14732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33247-60EA-491D-851E-E48525FD63F8}" type="datetimeFigureOut">
              <a:rPr lang="en-US"/>
              <a:pPr>
                <a:defRPr/>
              </a:pPr>
              <a:t>9/25/2017</a:t>
            </a:fld>
            <a:endParaRPr lang="en-US"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46AF87-FDDC-42DA-AEE5-7D61EBD859D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0251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D80789-C11E-4EA5-8719-836D70752778}" type="datetimeFigureOut">
              <a:rPr lang="en-US"/>
              <a:pPr>
                <a:defRPr/>
              </a:pPr>
              <a:t>9/25/2017</a:t>
            </a:fld>
            <a:endParaRPr lang="en-US" dirty="0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fld id="{BF33F479-F549-4CC5-83CC-83B8B31EAA8F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5728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E45B4830-05E5-43DC-ACC5-63E6008B89B9}" type="datetimeFigureOut">
              <a:rPr lang="en-US"/>
              <a:pPr>
                <a:defRPr/>
              </a:pPr>
              <a:t>9/25/2017</a:t>
            </a:fld>
            <a:endParaRPr lang="en-US" dirty="0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5F94BB5-2794-42D9-98F1-6665B3117E41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08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59356E4-32E8-44CD-A8DF-078FA45DB4E3}" type="datetimeFigureOut">
              <a:rPr lang="en-US"/>
              <a:pPr>
                <a:defRPr/>
              </a:pPr>
              <a:t>9/25/2017</a:t>
            </a:fld>
            <a:endParaRPr lang="en-US" dirty="0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E07932D-EE48-443B-A180-355F972D2F56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24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B17737-91F4-48A5-94F8-AFE9309CFD1A}" type="datetimeFigureOut">
              <a:rPr lang="en-US"/>
              <a:pPr>
                <a:defRPr/>
              </a:pPr>
              <a:t>9/25/2017</a:t>
            </a:fld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09AD47-A010-4879-B4D8-C2E88DE64D6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6797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PRSA_647_ha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0" y="5753100"/>
            <a:ext cx="14732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0B29C-AA3D-429E-8EF8-F293D8E2B7AE}" type="datetimeFigureOut">
              <a:rPr lang="en-US"/>
              <a:pPr>
                <a:defRPr/>
              </a:pPr>
              <a:t>9/25/2017</a:t>
            </a:fld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rgbClr val="775F55"/>
                </a:solidFill>
              </a:defRPr>
            </a:lvl1pPr>
          </a:lstStyle>
          <a:p>
            <a:fld id="{0114A1F7-979D-45F7-A8C7-C0976B282E6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6016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F85C7-1E7A-49B6-BC90-29CCAA55C9FF}" type="datetimeFigureOut">
              <a:rPr lang="en-US"/>
              <a:pPr>
                <a:defRPr/>
              </a:pPr>
              <a:t>9/25/2017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EF8526-5303-4FD0-BFC5-04FFD3F3220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2633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03998-E370-4B4B-999A-E67FEF770100}" type="datetimeFigureOut">
              <a:rPr lang="en-US"/>
              <a:pPr>
                <a:defRPr/>
              </a:pPr>
              <a:t>9/25/2017</a:t>
            </a:fld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6C84CB-AFD5-4A61-94BA-6A1959EEE76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7113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42D1E80-7B34-4ED9-93A6-364DCF30330F}" type="datetimeFigureOut">
              <a:rPr lang="en-US"/>
              <a:pPr>
                <a:defRPr/>
              </a:pPr>
              <a:t>9/25/2017</a:t>
            </a:fld>
            <a:endParaRPr lang="en-US" dirty="0"/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/>
          <a:lstStyle>
            <a:lvl1pPr>
              <a:defRPr sz="2800"/>
            </a:lvl1pPr>
          </a:lstStyle>
          <a:p>
            <a:fld id="{A5E3EB3E-1529-4270-A95D-DCDB765EF7A0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8062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7BF638-54EC-40F2-94EC-B4C924575C3F}" type="datetimeFigureOut">
              <a:rPr lang="en-US"/>
              <a:pPr>
                <a:defRPr/>
              </a:pPr>
              <a:t>9/25/2017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B40B76-CFDF-4C03-8E54-B531F6565A4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7058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168F28-8C89-48A9-8D78-4870E5FC3929}" type="datetimeFigureOut">
              <a:rPr lang="en-US"/>
              <a:pPr>
                <a:defRPr/>
              </a:pPr>
              <a:t>9/25/2017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fld id="{E35F519E-88E7-4E02-94D6-0078574D370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221489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1"/>
            <a:ext cx="7772400" cy="28384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0" y="4114800"/>
            <a:ext cx="2514600" cy="2209800"/>
          </a:xfrm>
        </p:spPr>
        <p:txBody>
          <a:bodyPr/>
          <a:lstStyle>
            <a:lvl1pPr>
              <a:defRPr>
                <a:solidFill>
                  <a:srgbClr val="968C8C">
                    <a:lumMod val="20000"/>
                    <a:lumOff val="80000"/>
                  </a:srgb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BAAA35B-7613-4FCB-9D3A-10582561164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2302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50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 flipV="1">
            <a:off x="68263" y="3767138"/>
            <a:ext cx="9007475" cy="90487"/>
          </a:xfrm>
          <a:prstGeom prst="rect">
            <a:avLst/>
          </a:prstGeom>
          <a:solidFill>
            <a:srgbClr val="005695">
              <a:alpha val="50196"/>
            </a:srgb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8263" y="3721100"/>
            <a:ext cx="9007475" cy="46038"/>
          </a:xfrm>
          <a:prstGeom prst="rect">
            <a:avLst/>
          </a:prstGeom>
          <a:solidFill>
            <a:srgbClr val="00569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8263" y="3857625"/>
            <a:ext cx="9007475" cy="49213"/>
          </a:xfrm>
          <a:prstGeom prst="rect">
            <a:avLst/>
          </a:prstGeom>
          <a:solidFill>
            <a:srgbClr val="00569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107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40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rgbClr val="005695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rgbClr val="005695">
              <a:alpha val="48627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 noProof="0" dirty="0" smtClean="0"/>
              <a:t>Click icon to add SmartArt graphic</a:t>
            </a:r>
          </a:p>
        </p:txBody>
      </p:sp>
    </p:spTree>
    <p:extLst>
      <p:ext uri="{BB962C8B-B14F-4D97-AF65-F5344CB8AC3E}">
        <p14:creationId xmlns:p14="http://schemas.microsoft.com/office/powerpoint/2010/main" val="191320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12700" y="0"/>
            <a:ext cx="1676400" cy="6858000"/>
          </a:xfrm>
          <a:prstGeom prst="rect">
            <a:avLst/>
          </a:prstGeom>
          <a:gradFill rotWithShape="1">
            <a:gsLst>
              <a:gs pos="0">
                <a:srgbClr val="F3EDD5"/>
              </a:gs>
              <a:gs pos="100000">
                <a:srgbClr val="877235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dirty="0" smtClean="0">
              <a:latin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663700" y="0"/>
            <a:ext cx="76200" cy="6858000"/>
          </a:xfrm>
          <a:prstGeom prst="rect">
            <a:avLst/>
          </a:prstGeom>
          <a:gradFill rotWithShape="1">
            <a:gsLst>
              <a:gs pos="0">
                <a:srgbClr val="877329"/>
              </a:gs>
              <a:gs pos="50000">
                <a:srgbClr val="F3EDD5"/>
              </a:gs>
              <a:gs pos="100000">
                <a:srgbClr val="87732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r" eaLnBrk="1" hangingPunct="1">
              <a:defRPr/>
            </a:pPr>
            <a:endParaRPr lang="en-US" altLang="en-US" dirty="0" smtClean="0">
              <a:latin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12700" y="0"/>
            <a:ext cx="76200" cy="6858000"/>
          </a:xfrm>
          <a:prstGeom prst="rect">
            <a:avLst/>
          </a:prstGeom>
          <a:gradFill rotWithShape="1">
            <a:gsLst>
              <a:gs pos="0">
                <a:srgbClr val="877329"/>
              </a:gs>
              <a:gs pos="50000">
                <a:srgbClr val="F3EDD5"/>
              </a:gs>
              <a:gs pos="100000">
                <a:srgbClr val="87732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r" eaLnBrk="1" hangingPunct="1">
              <a:defRPr/>
            </a:pPr>
            <a:endParaRPr lang="en-US" altLang="en-US" dirty="0" smtClean="0">
              <a:latin typeface="Arial" charset="0"/>
            </a:endParaRPr>
          </a:p>
        </p:txBody>
      </p:sp>
      <p:pic>
        <p:nvPicPr>
          <p:cNvPr id="7" name="Picture 14" descr="BOD-2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2428875"/>
            <a:ext cx="874712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6" descr="PRSA-60th-v2-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57150"/>
            <a:ext cx="1277938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3" name="Rectangle 9"/>
          <p:cNvSpPr>
            <a:spLocks noGrp="1" noChangeArrowheads="1"/>
          </p:cNvSpPr>
          <p:nvPr>
            <p:ph type="ctrTitle"/>
          </p:nvPr>
        </p:nvSpPr>
        <p:spPr>
          <a:xfrm>
            <a:off x="1905000" y="2286000"/>
            <a:ext cx="6934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1514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905000" y="3810000"/>
            <a:ext cx="6934200" cy="990600"/>
          </a:xfrm>
        </p:spPr>
        <p:txBody>
          <a:bodyPr/>
          <a:lstStyle>
            <a:lvl1pPr marL="0" indent="0" algn="ctr">
              <a:buFontTx/>
              <a:buNone/>
              <a:defRPr b="1"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85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40E683-B830-48A7-9295-9B3BF65E0CDF}" type="datetimeFigureOut">
              <a:rPr lang="en-US"/>
              <a:pPr>
                <a:defRPr/>
              </a:pPr>
              <a:t>9/25/2017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DFA878-3355-4BEE-9B95-4683CAA0B1C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1759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23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095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9800" y="1219200"/>
            <a:ext cx="31242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0" y="1219200"/>
            <a:ext cx="31242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06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88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07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918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931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460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15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0"/>
            <a:ext cx="1962150" cy="6477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0"/>
            <a:ext cx="5734050" cy="6477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39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70BB4-B3C0-41F1-95AC-FADC7D23BBC3}" type="datetimeFigureOut">
              <a:rPr lang="en-US"/>
              <a:pPr>
                <a:defRPr/>
              </a:pPr>
              <a:t>9/25/2017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06EA07-7B09-4D1C-8EDB-BC8F9638309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4639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 noProof="0" dirty="0" smtClean="0"/>
              <a:t>Click icon to add SmartArt graphic</a:t>
            </a:r>
          </a:p>
        </p:txBody>
      </p:sp>
    </p:spTree>
    <p:extLst>
      <p:ext uri="{BB962C8B-B14F-4D97-AF65-F5344CB8AC3E}">
        <p14:creationId xmlns:p14="http://schemas.microsoft.com/office/powerpoint/2010/main" val="332816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12700" y="0"/>
            <a:ext cx="76200" cy="6858000"/>
          </a:xfrm>
          <a:prstGeom prst="rect">
            <a:avLst/>
          </a:prstGeom>
          <a:gradFill rotWithShape="1">
            <a:gsLst>
              <a:gs pos="0">
                <a:srgbClr val="877329"/>
              </a:gs>
              <a:gs pos="50000">
                <a:srgbClr val="F3EDD5"/>
              </a:gs>
              <a:gs pos="100000">
                <a:srgbClr val="87732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r" eaLnBrk="1" hangingPunct="1">
              <a:defRPr/>
            </a:pPr>
            <a:endParaRPr lang="en-US" altLang="en-US" dirty="0" smtClean="0">
              <a:latin typeface="Arial" charset="0"/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33400" y="2286000"/>
            <a:ext cx="83058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33400" y="3810000"/>
            <a:ext cx="8305800" cy="990600"/>
          </a:xfrm>
        </p:spPr>
        <p:txBody>
          <a:bodyPr/>
          <a:lstStyle>
            <a:lvl1pPr marL="0" indent="0" algn="ctr">
              <a:buFontTx/>
              <a:buNone/>
              <a:defRPr b="1"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16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4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189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19200"/>
            <a:ext cx="41910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1910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09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93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89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053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340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1BC1E4-E2CB-441E-B829-FCFCF2A1BE4B}" type="datetimeFigureOut">
              <a:rPr lang="en-US"/>
              <a:pPr>
                <a:defRPr/>
              </a:pPr>
              <a:t>9/25/2017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C182C7-BFCA-4002-B2E6-FE4E6827D2F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0865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64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629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629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38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 noProof="0" dirty="0" smtClean="0"/>
              <a:t>Click icon to add SmartArt graphic</a:t>
            </a:r>
          </a:p>
        </p:txBody>
      </p:sp>
    </p:spTree>
    <p:extLst>
      <p:ext uri="{BB962C8B-B14F-4D97-AF65-F5344CB8AC3E}">
        <p14:creationId xmlns:p14="http://schemas.microsoft.com/office/powerpoint/2010/main" val="296590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iStock_000007835996X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572000"/>
            <a:ext cx="2157413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356350"/>
            <a:ext cx="609600" cy="501650"/>
          </a:xfrm>
        </p:spPr>
        <p:txBody>
          <a:bodyPr/>
          <a:lstStyle>
            <a:lvl1pPr>
              <a:defRPr/>
            </a:lvl1pPr>
          </a:lstStyle>
          <a:p>
            <a:fld id="{1B84524F-51B2-41D0-96B6-1EF29FEF506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9453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B16CC5-C2EB-4A92-9F46-715F946BF18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1510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iStock_000007835996X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572000"/>
            <a:ext cx="2157413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52A638-FE5B-4DF2-8DA4-B5416A9555B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3176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iStock_000007835996X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572000"/>
            <a:ext cx="2157413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82B2C1E1-7496-450F-8CFA-9A163DD8B0A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7910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iStock_000007835996X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572000"/>
            <a:ext cx="2157413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508B830D-1194-4554-A35C-E51C335C4AE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0260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iStock_000007835996X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572000"/>
            <a:ext cx="2157413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9838BE84-93A6-470C-B197-6206B8FF1E2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6241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C1E625-7B6D-43A4-98EE-0287793CE6E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1917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BC5F2-4B02-46DE-B032-6116537C494D}" type="datetimeFigureOut">
              <a:rPr lang="en-US"/>
              <a:pPr>
                <a:defRPr/>
              </a:pPr>
              <a:t>9/25/2017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07AD7B-4ACE-436D-87D8-EB5D707AA41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4991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iStock_000007835996X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572000"/>
            <a:ext cx="2157413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C68731A0-3977-47E2-B7FB-2829198637C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3393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iStock_000007835996X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572000"/>
            <a:ext cx="2157413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53FB13B1-30B8-4CEB-BBA7-B9AF7E1FC0E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6558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iStock_000007835996X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572000"/>
            <a:ext cx="2157413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D6CEE2AE-1204-4E5E-9FAF-FAA7AD0DD0F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9551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iStock_000007835996X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572000"/>
            <a:ext cx="2157413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07AD90E2-2BF4-4EFE-9FB8-42DF86F7D52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8765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3F5C09E5-69CA-49DA-88BE-41B04CDB342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9257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005695"/>
              </a:buClr>
              <a:defRPr/>
            </a:lvl1pPr>
            <a:lvl2pPr>
              <a:buClr>
                <a:srgbClr val="005695"/>
              </a:buClr>
              <a:buFont typeface="Wingdings" pitchFamily="2" charset="2"/>
              <a:buChar char="§"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7A61C546-22CA-4ECB-9E22-16A55DAA006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2882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B2C659C4-0599-41D4-A7DC-E11A627FFC0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8095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BB0AA8F6-FE8B-470D-8B58-B1161129EBD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479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48804F6A-C66B-43CF-B6FD-B802425E642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9942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BC3A1787-C6AD-4B7E-92DC-E59FA922F8D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3619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C9A2F9-DEDE-4773-9131-2F234F116B9B}" type="datetimeFigureOut">
              <a:rPr lang="en-US"/>
              <a:pPr>
                <a:defRPr/>
              </a:pPr>
              <a:t>9/25/2017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A408A3-F071-4DB5-84F6-7074950FA6A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2307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0916203B-8AAD-4B80-A089-C962E6C86B2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0746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4D008325-E2F5-44CA-86C7-66FF0D7F0D5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4031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9C4E6A09-F042-4191-9EE6-A6222C4502E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2958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20E1B975-A8CE-4F14-8674-724B190E386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1185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A8C96F3F-2B69-4542-B7D6-9A34B1CB924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9906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524736-92ED-4995-BF8A-37AAA4F72FE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3147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Stock_000012148264X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088" y="5276850"/>
            <a:ext cx="1585912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3E6A6B-7955-4C66-99F8-F69B9DFCE94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1769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31F3DB-987F-4EE4-9386-3D9A142CBCA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6241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CB491-DE2B-4546-A318-54985EB45D7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8375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47D9B6-3D70-43E8-A7B7-5E90B444E99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8548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23E18-41A5-4C9A-A091-014A61D5FCFF}" type="datetimeFigureOut">
              <a:rPr lang="en-US"/>
              <a:pPr>
                <a:defRPr/>
              </a:pPr>
              <a:t>9/25/2017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FC943B-3C61-491B-B217-C9EDD30DB5E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3847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ADBA2D-BAAE-4044-BF5C-FF30378A620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1681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38B682-CCC3-4187-9ED8-57803DFC379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6140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0C6CE1-A26D-4B27-8547-CD8E1434918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7919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0E2806-AB81-4501-B3A5-F3DA28B8645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1497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B462E9-FF35-423C-B6AA-03B59D70F55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8007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772E4-BEB2-4FDE-BB94-54C8ACB4E7D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2843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donna\AppData\Local\Microsoft\Windows\Temporary Internet Files\Content.Outlook\QZS31KDL\update slide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938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2438400"/>
            <a:ext cx="7315200" cy="83820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buNone/>
              <a:defRPr sz="4800" b="1" i="0">
                <a:solidFill>
                  <a:schemeClr val="bg1"/>
                </a:solidFill>
                <a:latin typeface="Arial Narrow"/>
                <a:cs typeface="Arial Narrow"/>
              </a:defRPr>
            </a:lvl1pPr>
            <a:lvl2pPr algn="l">
              <a:buNone/>
              <a:defRPr b="1" i="0">
                <a:latin typeface="Arial Narrow"/>
                <a:cs typeface="Arial Narrow"/>
              </a:defRPr>
            </a:lvl2pPr>
            <a:lvl3pPr algn="l">
              <a:buNone/>
              <a:defRPr>
                <a:latin typeface="Arial Narrow"/>
                <a:cs typeface="Arial Narrow"/>
              </a:defRPr>
            </a:lvl3pPr>
            <a:lvl4pPr algn="l">
              <a:buNone/>
              <a:defRPr>
                <a:latin typeface="Arial Narrow"/>
                <a:cs typeface="Arial Narrow"/>
              </a:defRPr>
            </a:lvl4pPr>
            <a:lvl5pPr algn="l">
              <a:buNone/>
              <a:defRPr>
                <a:latin typeface="Arial Narrow"/>
                <a:cs typeface="Arial Narrow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990600" y="3962400"/>
            <a:ext cx="7239000" cy="609600"/>
          </a:xfrm>
          <a:prstGeom prst="rect">
            <a:avLst/>
          </a:prstGeom>
        </p:spPr>
        <p:txBody>
          <a:bodyPr/>
          <a:lstStyle>
            <a:lvl1pPr algn="ctr">
              <a:buNone/>
              <a:defRPr b="1" i="0">
                <a:solidFill>
                  <a:srgbClr val="B9DA41"/>
                </a:solidFill>
                <a:latin typeface="Arial Narrow"/>
                <a:cs typeface="Arial Narrow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718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rrow_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1374775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1371600" y="1600200"/>
            <a:ext cx="7123113" cy="3733800"/>
          </a:xfrm>
          <a:prstGeom prst="rect">
            <a:avLst/>
          </a:prstGeom>
        </p:spPr>
        <p:txBody>
          <a:bodyPr>
            <a:normAutofit/>
          </a:bodyPr>
          <a:lstStyle>
            <a:lvl1pPr marL="225425" indent="-225425">
              <a:defRPr sz="2400">
                <a:solidFill>
                  <a:schemeClr val="accent1"/>
                </a:solidFill>
                <a:latin typeface="Arial Narrow"/>
                <a:cs typeface="Arial Narrow"/>
              </a:defRPr>
            </a:lvl1pPr>
            <a:lvl2pPr>
              <a:buNone/>
              <a:defRPr>
                <a:latin typeface="Arial Narrow"/>
                <a:cs typeface="Arial Narrow"/>
              </a:defRPr>
            </a:lvl2pPr>
            <a:lvl3pPr>
              <a:buNone/>
              <a:defRPr>
                <a:latin typeface="Arial Narrow"/>
                <a:cs typeface="Arial Narrow"/>
              </a:defRPr>
            </a:lvl3pPr>
            <a:lvl4pPr>
              <a:buNone/>
              <a:defRPr>
                <a:latin typeface="Arial Narrow"/>
                <a:cs typeface="Arial Narrow"/>
              </a:defRPr>
            </a:lvl4pPr>
            <a:lvl5pPr>
              <a:buNone/>
              <a:defRPr>
                <a:latin typeface="Arial Narrow"/>
                <a:cs typeface="Arial Narrow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371600" y="457200"/>
            <a:ext cx="7086600" cy="960438"/>
          </a:xfrm>
          <a:prstGeom prst="rect">
            <a:avLst/>
          </a:prstGeom>
        </p:spPr>
        <p:txBody>
          <a:bodyPr/>
          <a:lstStyle>
            <a:lvl1pPr algn="l">
              <a:defRPr b="1" i="0">
                <a:solidFill>
                  <a:schemeClr val="accent3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62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arrow_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1374775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457200"/>
            <a:ext cx="7086600" cy="960438"/>
          </a:xfrm>
          <a:prstGeom prst="rect">
            <a:avLst/>
          </a:prstGeom>
        </p:spPr>
        <p:txBody>
          <a:bodyPr/>
          <a:lstStyle>
            <a:lvl1pPr algn="l">
              <a:defRPr b="1" i="0">
                <a:solidFill>
                  <a:schemeClr val="accent3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1600200"/>
            <a:ext cx="7086600" cy="4038599"/>
          </a:xfrm>
          <a:prstGeom prst="rect">
            <a:avLst/>
          </a:prstGeom>
        </p:spPr>
        <p:txBody>
          <a:bodyPr/>
          <a:lstStyle>
            <a:lvl1pPr marL="225425" indent="-225425">
              <a:defRPr sz="2400">
                <a:solidFill>
                  <a:schemeClr val="accent1"/>
                </a:solidFill>
                <a:latin typeface="Arial Narrow"/>
                <a:cs typeface="Arial Narrow"/>
              </a:defRPr>
            </a:lvl1pPr>
            <a:lvl2pPr marL="630238" indent="-285750">
              <a:defRPr sz="2000">
                <a:solidFill>
                  <a:schemeClr val="accent1"/>
                </a:solidFill>
                <a:latin typeface="Arial Narrow"/>
                <a:cs typeface="Arial Narrow"/>
              </a:defRPr>
            </a:lvl2pPr>
            <a:lvl3pPr marL="976313" indent="-236538">
              <a:defRPr sz="1800">
                <a:latin typeface="Arial Narrow"/>
                <a:cs typeface="Arial Narrow"/>
              </a:defRPr>
            </a:lvl3pPr>
            <a:lvl4pPr>
              <a:defRPr sz="1600">
                <a:latin typeface="Arial Narrow"/>
                <a:cs typeface="Arial Narrow"/>
              </a:defRPr>
            </a:lvl4pPr>
            <a:lvl5pPr>
              <a:defRPr sz="1600">
                <a:latin typeface="Arial Narrow"/>
                <a:cs typeface="Arial Narrow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0161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7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image" Target="../media/image7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EADA">
            <a:alpha val="3607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88013F61-CA38-4D0A-829B-27DDA893327C}" type="datetimeFigureOut">
              <a:rPr lang="en-US"/>
              <a:pPr>
                <a:defRPr/>
              </a:pPr>
              <a:t>9/25/2017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83D36414-AC07-4709-A2A4-001AD9C240F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18" r:id="rId1"/>
    <p:sldLayoutId id="2147484919" r:id="rId2"/>
    <p:sldLayoutId id="2147484920" r:id="rId3"/>
    <p:sldLayoutId id="2147484921" r:id="rId4"/>
    <p:sldLayoutId id="2147484922" r:id="rId5"/>
    <p:sldLayoutId id="2147484923" r:id="rId6"/>
    <p:sldLayoutId id="2147484924" r:id="rId7"/>
    <p:sldLayoutId id="2147484925" r:id="rId8"/>
    <p:sldLayoutId id="2147484926" r:id="rId9"/>
    <p:sldLayoutId id="2147484927" r:id="rId10"/>
    <p:sldLayoutId id="214748492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EADA">
            <a:alpha val="3607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9541CEA9-52F6-4217-85E7-F45C6E3DB828}" type="datetimeFigureOut">
              <a:rPr lang="en-US"/>
              <a:pPr>
                <a:defRPr/>
              </a:pPr>
              <a:t>9/25/2017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38F9D219-503B-412D-8168-815B92D04C5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29" r:id="rId1"/>
    <p:sldLayoutId id="2147484930" r:id="rId2"/>
    <p:sldLayoutId id="2147484931" r:id="rId3"/>
    <p:sldLayoutId id="2147484932" r:id="rId4"/>
    <p:sldLayoutId id="2147484933" r:id="rId5"/>
    <p:sldLayoutId id="2147484934" r:id="rId6"/>
    <p:sldLayoutId id="2147484935" r:id="rId7"/>
    <p:sldLayoutId id="2147484936" r:id="rId8"/>
    <p:sldLayoutId id="2147484937" r:id="rId9"/>
    <p:sldLayoutId id="2147484938" r:id="rId10"/>
    <p:sldLayoutId id="214748493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775F55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726400E-6DA0-40DA-9CB4-5EC6EE09A10E}" type="datetimeFigureOut">
              <a:rPr lang="en-US"/>
              <a:pPr>
                <a:defRPr/>
              </a:pPr>
              <a:t>9/25/2017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775F55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rgbClr val="005695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rgbClr val="005695">
              <a:alpha val="48627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2776538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400" b="1">
                <a:solidFill>
                  <a:srgbClr val="FFFFFF"/>
                </a:solidFill>
              </a:defRPr>
            </a:lvl1pPr>
          </a:lstStyle>
          <a:p>
            <a:fld id="{4C935D3B-960C-4F87-BA49-C017EAE2D8E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76" r:id="rId1"/>
    <p:sldLayoutId id="2147484977" r:id="rId2"/>
    <p:sldLayoutId id="2147484978" r:id="rId3"/>
    <p:sldLayoutId id="2147484979" r:id="rId4"/>
    <p:sldLayoutId id="2147484980" r:id="rId5"/>
    <p:sldLayoutId id="2147484940" r:id="rId6"/>
    <p:sldLayoutId id="2147484981" r:id="rId7"/>
    <p:sldLayoutId id="2147484941" r:id="rId8"/>
    <p:sldLayoutId id="2147484982" r:id="rId9"/>
    <p:sldLayoutId id="2147484942" r:id="rId10"/>
    <p:sldLayoutId id="2147484983" r:id="rId11"/>
    <p:sldLayoutId id="2147484984" r:id="rId12"/>
    <p:sldLayoutId id="2147484985" r:id="rId13"/>
    <p:sldLayoutId id="2147484986" r:id="rId14"/>
    <p:sldLayoutId id="2147484987" r:id="rId15"/>
    <p:sldLayoutId id="2147484988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Calibri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rgbClr val="005695"/>
        </a:buClr>
        <a:buSzPct val="60000"/>
        <a:buFont typeface="Wingdings" pitchFamily="2" charset="2"/>
        <a:buChar char="n"/>
        <a:defRPr sz="2900" kern="12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rgbClr val="005695"/>
        </a:buClr>
        <a:buSzPct val="70000"/>
        <a:buFont typeface="Wingdings" pitchFamily="2" charset="2"/>
        <a:buChar char="n"/>
        <a:defRPr sz="2600" kern="1200">
          <a:solidFill>
            <a:schemeClr val="tx1"/>
          </a:solidFill>
          <a:latin typeface="Calibri" pitchFamily="34" charset="0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rgbClr val="005695"/>
        </a:buClr>
        <a:buSzPct val="75000"/>
        <a:buFont typeface="Wingdings" pitchFamily="2" charset="2"/>
        <a:buChar char="n"/>
        <a:defRPr sz="2300" kern="1200">
          <a:solidFill>
            <a:schemeClr val="tx1"/>
          </a:solidFill>
          <a:latin typeface="Calibri" pitchFamily="34" charset="0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005695"/>
        </a:buClr>
        <a:buSzPct val="75000"/>
        <a:buFont typeface="Wingdings" pitchFamily="2" charset="2"/>
        <a:buChar char="n"/>
        <a:defRPr sz="2000" kern="1200">
          <a:solidFill>
            <a:schemeClr val="tx1"/>
          </a:solidFill>
          <a:latin typeface="Calibri" pitchFamily="34" charset="0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005695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latin typeface="Calibri" pitchFamily="34" charset="0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2"/>
          <p:cNvSpPr>
            <a:spLocks noChangeArrowheads="1"/>
          </p:cNvSpPr>
          <p:nvPr/>
        </p:nvSpPr>
        <p:spPr bwMode="auto">
          <a:xfrm rot="5400000">
            <a:off x="4527550" y="-3613150"/>
            <a:ext cx="76200" cy="9131300"/>
          </a:xfrm>
          <a:prstGeom prst="rect">
            <a:avLst/>
          </a:prstGeom>
          <a:gradFill rotWithShape="1">
            <a:gsLst>
              <a:gs pos="0">
                <a:srgbClr val="877329"/>
              </a:gs>
              <a:gs pos="50000">
                <a:srgbClr val="F3EDD5"/>
              </a:gs>
              <a:gs pos="100000">
                <a:srgbClr val="87732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r" eaLnBrk="1" hangingPunct="1">
              <a:defRPr/>
            </a:pPr>
            <a:endParaRPr lang="en-US" altLang="en-US" dirty="0" smtClean="0">
              <a:latin typeface="Arial" charset="0"/>
            </a:endParaRPr>
          </a:p>
        </p:txBody>
      </p:sp>
      <p:sp>
        <p:nvSpPr>
          <p:cNvPr id="1040" name="Rectangle 16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0"/>
            <a:ext cx="7391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</a:t>
            </a:r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09800" y="1219200"/>
            <a:ext cx="64008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53" name="Text Box 22"/>
          <p:cNvSpPr txBox="1">
            <a:spLocks noChangeArrowheads="1"/>
          </p:cNvSpPr>
          <p:nvPr/>
        </p:nvSpPr>
        <p:spPr bwMode="auto">
          <a:xfrm>
            <a:off x="98425" y="6477000"/>
            <a:ext cx="9842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en-US" sz="1200" dirty="0" smtClean="0">
                <a:solidFill>
                  <a:schemeClr val="bg1"/>
                </a:solidFill>
                <a:latin typeface="Arial" charset="0"/>
              </a:rPr>
              <a:t>Confidential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89" r:id="rId1"/>
    <p:sldLayoutId id="2147484943" r:id="rId2"/>
    <p:sldLayoutId id="2147484944" r:id="rId3"/>
    <p:sldLayoutId id="2147484945" r:id="rId4"/>
    <p:sldLayoutId id="2147484946" r:id="rId5"/>
    <p:sldLayoutId id="2147484947" r:id="rId6"/>
    <p:sldLayoutId id="2147484948" r:id="rId7"/>
    <p:sldLayoutId id="2147484949" r:id="rId8"/>
    <p:sldLayoutId id="2147484950" r:id="rId9"/>
    <p:sldLayoutId id="2147484951" r:id="rId10"/>
    <p:sldLayoutId id="2147484952" r:id="rId11"/>
    <p:sldLayoutId id="2147484953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3200">
          <a:solidFill>
            <a:srgbClr val="F3EDD5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EBA81"/>
        </a:buClr>
        <a:buChar char="•"/>
        <a:defRPr sz="28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▫"/>
        <a:defRPr sz="2400">
          <a:solidFill>
            <a:schemeClr val="accent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AAF6A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99CC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FF99CC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FF99CC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FF99CC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FF99CC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 rot="5400000">
            <a:off x="4527550" y="-3613150"/>
            <a:ext cx="76200" cy="9131300"/>
          </a:xfrm>
          <a:prstGeom prst="rect">
            <a:avLst/>
          </a:prstGeom>
          <a:gradFill rotWithShape="1">
            <a:gsLst>
              <a:gs pos="0">
                <a:srgbClr val="877329"/>
              </a:gs>
              <a:gs pos="50000">
                <a:srgbClr val="F3EDD5"/>
              </a:gs>
              <a:gs pos="100000">
                <a:srgbClr val="87732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r" eaLnBrk="1" hangingPunct="1">
              <a:defRPr/>
            </a:pPr>
            <a:endParaRPr lang="en-US" altLang="en-US" dirty="0" smtClean="0">
              <a:latin typeface="Arial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accent1">
              <a:alpha val="1490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r" eaLnBrk="1" hangingPunct="1">
              <a:defRPr/>
            </a:pPr>
            <a:endParaRPr lang="en-US" altLang="en-US" dirty="0" smtClean="0">
              <a:latin typeface="Arial" charset="0"/>
            </a:endParaRPr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</a:t>
            </a:r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219200"/>
            <a:ext cx="85344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90" r:id="rId1"/>
    <p:sldLayoutId id="2147484954" r:id="rId2"/>
    <p:sldLayoutId id="2147484955" r:id="rId3"/>
    <p:sldLayoutId id="2147484956" r:id="rId4"/>
    <p:sldLayoutId id="2147484957" r:id="rId5"/>
    <p:sldLayoutId id="2147484958" r:id="rId6"/>
    <p:sldLayoutId id="2147484959" r:id="rId7"/>
    <p:sldLayoutId id="2147484960" r:id="rId8"/>
    <p:sldLayoutId id="2147484961" r:id="rId9"/>
    <p:sldLayoutId id="2147484962" r:id="rId10"/>
    <p:sldLayoutId id="2147484963" r:id="rId11"/>
    <p:sldLayoutId id="2147484964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3200">
          <a:solidFill>
            <a:srgbClr val="F3EDD5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EBA81"/>
        </a:buClr>
        <a:buChar char="•"/>
        <a:defRPr sz="2800">
          <a:solidFill>
            <a:srgbClr val="F3EDD5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▫"/>
        <a:defRPr sz="2400">
          <a:solidFill>
            <a:srgbClr val="F3EDD5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3EDD5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3EDD5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F3EDD5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F3EDD5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F3EDD5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F3EDD5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pic>
        <p:nvPicPr>
          <p:cNvPr id="6148" name="Picture 7" descr="PRSA_647_hang.jpg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0" r="13158" b="21085"/>
          <a:stretch>
            <a:fillRect/>
          </a:stretch>
        </p:blipFill>
        <p:spPr bwMode="auto">
          <a:xfrm>
            <a:off x="152400" y="5562600"/>
            <a:ext cx="1236663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6492875"/>
            <a:ext cx="838200" cy="36512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>
                <a:solidFill>
                  <a:srgbClr val="005695"/>
                </a:solidFill>
              </a:defRPr>
            </a:lvl1pPr>
          </a:lstStyle>
          <a:p>
            <a:fld id="{30AAA654-4734-483A-A422-D34E08927EF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91" r:id="rId1"/>
    <p:sldLayoutId id="2147484965" r:id="rId2"/>
    <p:sldLayoutId id="2147484992" r:id="rId3"/>
    <p:sldLayoutId id="2147484993" r:id="rId4"/>
    <p:sldLayoutId id="2147484994" r:id="rId5"/>
    <p:sldLayoutId id="2147484995" r:id="rId6"/>
    <p:sldLayoutId id="2147484996" r:id="rId7"/>
    <p:sldLayoutId id="2147484997" r:id="rId8"/>
    <p:sldLayoutId id="2147484998" r:id="rId9"/>
    <p:sldLayoutId id="2147484999" r:id="rId10"/>
    <p:sldLayoutId id="2147485000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7174" name="Picture 7" descr="PRSA_647_hang.jpg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0" r="13158" b="21085"/>
          <a:stretch>
            <a:fillRect/>
          </a:stretch>
        </p:blipFill>
        <p:spPr bwMode="auto">
          <a:xfrm>
            <a:off x="7907338" y="5591175"/>
            <a:ext cx="1236662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6492875"/>
            <a:ext cx="838200" cy="36512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>
                <a:solidFill>
                  <a:srgbClr val="005695"/>
                </a:solidFill>
              </a:defRPr>
            </a:lvl1pPr>
          </a:lstStyle>
          <a:p>
            <a:fld id="{E5DEEB8F-67CA-4028-9D33-0BE671415ED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01" r:id="rId1"/>
    <p:sldLayoutId id="2147485002" r:id="rId2"/>
    <p:sldLayoutId id="2147485003" r:id="rId3"/>
    <p:sldLayoutId id="2147485004" r:id="rId4"/>
    <p:sldLayoutId id="2147485005" r:id="rId5"/>
    <p:sldLayoutId id="2147485006" r:id="rId6"/>
    <p:sldLayoutId id="2147485007" r:id="rId7"/>
    <p:sldLayoutId id="2147485008" r:id="rId8"/>
    <p:sldLayoutId id="2147485009" r:id="rId9"/>
    <p:sldLayoutId id="2147485010" r:id="rId10"/>
    <p:sldLayoutId id="214748501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D2CFDEF7-9585-48CD-84FD-E9D1AD382CB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66" r:id="rId1"/>
    <p:sldLayoutId id="2147485012" r:id="rId2"/>
    <p:sldLayoutId id="2147484967" r:id="rId3"/>
    <p:sldLayoutId id="2147484968" r:id="rId4"/>
    <p:sldLayoutId id="2147484969" r:id="rId5"/>
    <p:sldLayoutId id="2147484970" r:id="rId6"/>
    <p:sldLayoutId id="2147484971" r:id="rId7"/>
    <p:sldLayoutId id="2147484972" r:id="rId8"/>
    <p:sldLayoutId id="2147484973" r:id="rId9"/>
    <p:sldLayoutId id="2147484974" r:id="rId10"/>
    <p:sldLayoutId id="214748497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013" r:id="rId1"/>
    <p:sldLayoutId id="2147485014" r:id="rId2"/>
    <p:sldLayoutId id="2147485015" r:id="rId3"/>
    <p:sldLayoutId id="2147485016" r:id="rId4"/>
    <p:sldLayoutId id="2147485017" r:id="rId5"/>
    <p:sldLayoutId id="2147485018" r:id="rId6"/>
    <p:sldLayoutId id="2147485019" r:id="rId7"/>
    <p:sldLayoutId id="2147485020" r:id="rId8"/>
    <p:sldLayoutId id="2147485021" r:id="rId9"/>
    <p:sldLayoutId id="2147485022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102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app.brazenconnect.com/a/prsa/e/Xplm6#!eventLanding;eventCode=Xplm6" TargetMode="External"/><Relationship Id="rId1" Type="http://schemas.openxmlformats.org/officeDocument/2006/relationships/slideLayout" Target="../slideLayouts/slideLayout10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101.xml"/><Relationship Id="rId1" Type="http://schemas.openxmlformats.org/officeDocument/2006/relationships/themeOverride" Target="../theme/themeOverr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02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20.pn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102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02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22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0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102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762000" y="685800"/>
            <a:ext cx="7772400" cy="9906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altLang="en-US" sz="4000" b="1" dirty="0" smtClean="0">
                <a:solidFill>
                  <a:schemeClr val="bg1">
                    <a:lumMod val="85000"/>
                  </a:schemeClr>
                </a:solidFill>
              </a:rPr>
              <a:t>Member Benefits</a:t>
            </a:r>
          </a:p>
        </p:txBody>
      </p:sp>
      <p:sp>
        <p:nvSpPr>
          <p:cNvPr id="3" name="Rectangle 2"/>
          <p:cNvSpPr txBox="1">
            <a:spLocks/>
          </p:cNvSpPr>
          <p:nvPr/>
        </p:nvSpPr>
        <p:spPr bwMode="auto">
          <a:xfrm>
            <a:off x="457200" y="5486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en-US" sz="4800" b="1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2321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752600" y="563563"/>
            <a:ext cx="7391400" cy="1036637"/>
          </a:xfrm>
        </p:spPr>
        <p:txBody>
          <a:bodyPr>
            <a:no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31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Member Benefits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3100" dirty="0" smtClean="0"/>
              <a:t>Members’ App</a:t>
            </a:r>
            <a:endParaRPr lang="en-US" sz="3100" dirty="0"/>
          </a:p>
        </p:txBody>
      </p:sp>
      <p:pic>
        <p:nvPicPr>
          <p:cNvPr id="5122" name="Picture 2" descr="C:\Users\Shank\AppData\Local\Microsoft\Windows\Temporary Internet Files\Content.Outlook\0CZ3D5I4\IMG_829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752600"/>
            <a:ext cx="2438400" cy="4337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648200" y="1600200"/>
            <a:ext cx="4191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/>
              <a:buChar char="•"/>
            </a:pP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Your personal PRSA web resource on </a:t>
            </a:r>
            <a:r>
              <a:rPr lang="en-US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your mobile device</a:t>
            </a:r>
            <a:endParaRPr lang="en-US" sz="2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342900" lvl="0" indent="-342900">
              <a:buFont typeface="Arial"/>
              <a:buChar char="•"/>
            </a:pP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Available on all platforms</a:t>
            </a:r>
          </a:p>
          <a:p>
            <a:pPr marL="342900" lvl="0" indent="-342900">
              <a:buFont typeface="Arial"/>
              <a:buChar char="•"/>
            </a:pP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Limited to members </a:t>
            </a:r>
            <a:r>
              <a:rPr lang="en-US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only</a:t>
            </a:r>
            <a:endParaRPr lang="en-US" sz="2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3414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524000" y="457200"/>
            <a:ext cx="7123113" cy="1173822"/>
          </a:xfrm>
        </p:spPr>
        <p:txBody>
          <a:bodyPr>
            <a:noAutofit/>
          </a:bodyPr>
          <a:lstStyle/>
          <a:p>
            <a:pPr lvl="0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3100" dirty="0" smtClean="0">
                <a:solidFill>
                  <a:srgbClr val="5D88E2"/>
                </a:solidFill>
              </a:rPr>
              <a:t>Member Resources</a:t>
            </a:r>
          </a:p>
          <a:p>
            <a:pPr lvl="0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3100" dirty="0" smtClean="0"/>
              <a:t>Job Center </a:t>
            </a:r>
            <a:endParaRPr lang="en-US" sz="3100" dirty="0"/>
          </a:p>
          <a:p>
            <a:pPr lvl="0" eaLnBrk="1" fontAlgn="auto" hangingPunct="1">
              <a:spcAft>
                <a:spcPts val="0"/>
              </a:spcAft>
              <a:defRPr/>
            </a:pPr>
            <a:endParaRPr lang="en-US" sz="3400" i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1" b="23487"/>
          <a:stretch/>
        </p:blipFill>
        <p:spPr bwMode="auto">
          <a:xfrm>
            <a:off x="1066800" y="1600200"/>
            <a:ext cx="7539262" cy="3505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27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524000" y="502578"/>
            <a:ext cx="7123113" cy="1173822"/>
          </a:xfrm>
        </p:spPr>
        <p:txBody>
          <a:bodyPr>
            <a:noAutofit/>
          </a:bodyPr>
          <a:lstStyle/>
          <a:p>
            <a:pPr lvl="0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3100" dirty="0" smtClean="0">
                <a:solidFill>
                  <a:srgbClr val="5D88E2"/>
                </a:solidFill>
              </a:rPr>
              <a:t>Member Benefits</a:t>
            </a:r>
          </a:p>
          <a:p>
            <a:pPr lvl="0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3100" dirty="0" smtClean="0"/>
              <a:t>Virtual Job Fair</a:t>
            </a:r>
            <a:endParaRPr lang="en-US" sz="3100" dirty="0"/>
          </a:p>
          <a:p>
            <a:pPr lvl="0" eaLnBrk="1" fontAlgn="auto" hangingPunct="1">
              <a:spcAft>
                <a:spcPts val="0"/>
              </a:spcAft>
              <a:defRPr/>
            </a:pPr>
            <a:endParaRPr lang="en-US" sz="3400" i="1" dirty="0"/>
          </a:p>
        </p:txBody>
      </p:sp>
      <p:pic>
        <p:nvPicPr>
          <p:cNvPr id="7170" name="Picture 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0"/>
          <a:stretch/>
        </p:blipFill>
        <p:spPr bwMode="auto">
          <a:xfrm>
            <a:off x="1600199" y="1524000"/>
            <a:ext cx="7044525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192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524000" y="502578"/>
            <a:ext cx="7123113" cy="1173822"/>
          </a:xfrm>
        </p:spPr>
        <p:txBody>
          <a:bodyPr>
            <a:noAutofit/>
          </a:bodyPr>
          <a:lstStyle/>
          <a:p>
            <a:pPr lvl="0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3100" dirty="0" smtClean="0">
                <a:solidFill>
                  <a:srgbClr val="5D88E2"/>
                </a:solidFill>
              </a:rPr>
              <a:t>Member Benefits</a:t>
            </a:r>
            <a:endParaRPr lang="en-US" sz="3100" i="1" dirty="0" smtClean="0"/>
          </a:p>
          <a:p>
            <a:pPr lvl="0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3100" dirty="0" smtClean="0"/>
              <a:t>Savings Center</a:t>
            </a:r>
            <a:endParaRPr lang="en-US" sz="31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76400"/>
            <a:ext cx="2708216" cy="4262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0" y="1752600"/>
            <a:ext cx="3810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3366FF"/>
                </a:solidFill>
              </a:rPr>
              <a:t>Hotel Engine– reduced rates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3366FF"/>
                </a:solidFill>
              </a:rPr>
              <a:t>Office Depot / Office Max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3366FF"/>
                </a:solidFill>
              </a:rPr>
              <a:t>FedEx Express and ground shipping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3366FF"/>
                </a:solidFill>
              </a:rPr>
              <a:t>Branded apparel and gifts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3366FF"/>
                </a:solidFill>
              </a:rPr>
              <a:t>CDW computer supplies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3366FF"/>
                </a:solidFill>
              </a:rPr>
              <a:t>Credit card processing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3366FF"/>
                </a:solidFill>
              </a:rPr>
              <a:t>Online accounting services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3366FF"/>
                </a:solidFill>
              </a:rPr>
              <a:t>Data and file back up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3366FF"/>
                </a:solidFill>
              </a:rPr>
              <a:t>Internet and VOIP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3366FF"/>
                </a:solidFill>
              </a:rPr>
              <a:t>Individual and group health insurance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3366FF"/>
                </a:solidFill>
              </a:rPr>
              <a:t>and more</a:t>
            </a:r>
            <a:endParaRPr lang="en-US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93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pPr lvl="0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3100" dirty="0">
                <a:solidFill>
                  <a:srgbClr val="5D88E2"/>
                </a:solidFill>
              </a:rPr>
              <a:t>Member Benefits</a:t>
            </a:r>
            <a:endParaRPr lang="en-US" sz="3100" i="1" dirty="0"/>
          </a:p>
          <a:p>
            <a:pPr lvl="0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3100" dirty="0" smtClean="0"/>
              <a:t>Insurance Options</a:t>
            </a:r>
            <a:endParaRPr lang="en-US" sz="31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600200"/>
            <a:ext cx="3727450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1200" y="1752600"/>
            <a:ext cx="259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3366FF"/>
                </a:solidFill>
              </a:rPr>
              <a:t>Individual and group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3366FF"/>
                </a:solidFill>
              </a:rPr>
              <a:t>Professional liability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3366FF"/>
                </a:solidFill>
              </a:rPr>
              <a:t>Health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3366FF"/>
                </a:solidFill>
              </a:rPr>
              <a:t>And more</a:t>
            </a:r>
            <a:endParaRPr lang="en-US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11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pPr lvl="0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3100" dirty="0" smtClean="0">
                <a:solidFill>
                  <a:srgbClr val="5D88E2"/>
                </a:solidFill>
              </a:rPr>
              <a:t>Member Benefits</a:t>
            </a:r>
          </a:p>
          <a:p>
            <a:pPr lvl="0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3100" dirty="0" smtClean="0">
                <a:solidFill>
                  <a:srgbClr val="A0D03E"/>
                </a:solidFill>
              </a:rPr>
              <a:t>Available from National – SEED Money</a:t>
            </a:r>
            <a:endParaRPr lang="en-US" sz="3100" dirty="0">
              <a:solidFill>
                <a:srgbClr val="A0D03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676400"/>
            <a:ext cx="6400800" cy="36720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00200" y="5410200"/>
            <a:ext cx="7046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5D88E2"/>
                </a:solidFill>
              </a:rPr>
              <a:t>SEED money to assist with District and Quick Start Conferences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18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524000" y="502578"/>
            <a:ext cx="7123113" cy="1173822"/>
          </a:xfrm>
        </p:spPr>
        <p:txBody>
          <a:bodyPr>
            <a:noAutofit/>
          </a:bodyPr>
          <a:lstStyle/>
          <a:p>
            <a:pPr lvl="0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3100" i="1" dirty="0" smtClean="0"/>
              <a:t>Member Benefits</a:t>
            </a:r>
          </a:p>
          <a:p>
            <a:pPr lvl="0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31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Group Membership</a:t>
            </a:r>
            <a:endParaRPr lang="en-US" sz="3100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752600"/>
            <a:ext cx="6477000" cy="4083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75200" y="228600"/>
            <a:ext cx="434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D88E2"/>
                </a:solidFill>
              </a:rPr>
              <a:t>Sign up a team of five or more members for the first </a:t>
            </a:r>
            <a:r>
              <a:rPr lang="en-US" dirty="0" smtClean="0">
                <a:solidFill>
                  <a:srgbClr val="5D88E2"/>
                </a:solidFill>
              </a:rPr>
              <a:t>time - </a:t>
            </a:r>
            <a:r>
              <a:rPr lang="en-US" dirty="0">
                <a:solidFill>
                  <a:srgbClr val="5D88E2"/>
                </a:solidFill>
              </a:rPr>
              <a:t>receive FREE Professional Interest Section membership and WAIVED </a:t>
            </a:r>
            <a:r>
              <a:rPr lang="en-US" dirty="0" smtClean="0">
                <a:solidFill>
                  <a:srgbClr val="5D88E2"/>
                </a:solidFill>
              </a:rPr>
              <a:t>initiation fee</a:t>
            </a:r>
            <a:endParaRPr lang="en-US" dirty="0">
              <a:solidFill>
                <a:srgbClr val="5D88E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53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524000" y="502578"/>
            <a:ext cx="7123113" cy="1173822"/>
          </a:xfrm>
        </p:spPr>
        <p:txBody>
          <a:bodyPr>
            <a:noAutofit/>
          </a:bodyPr>
          <a:lstStyle/>
          <a:p>
            <a:pPr lvl="0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3100" dirty="0" smtClean="0">
                <a:solidFill>
                  <a:srgbClr val="5D88E2"/>
                </a:solidFill>
              </a:rPr>
              <a:t>Member Benefits</a:t>
            </a:r>
          </a:p>
          <a:p>
            <a:pPr lvl="0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3100" i="1" dirty="0" smtClean="0"/>
              <a:t>2017 International Conference</a:t>
            </a:r>
            <a:endParaRPr lang="en-US" sz="3100" i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130" y="1600200"/>
            <a:ext cx="5989740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934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524000" y="502578"/>
            <a:ext cx="7123113" cy="1173822"/>
          </a:xfrm>
        </p:spPr>
        <p:txBody>
          <a:bodyPr>
            <a:noAutofit/>
          </a:bodyPr>
          <a:lstStyle/>
          <a:p>
            <a:pPr lvl="0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31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Member Benefits</a:t>
            </a:r>
          </a:p>
          <a:p>
            <a:pPr lvl="0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3100" dirty="0" smtClean="0"/>
              <a:t>Advocate for Public Relations</a:t>
            </a:r>
            <a:endParaRPr lang="en-US" sz="31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89"/>
          <a:stretch/>
        </p:blipFill>
        <p:spPr bwMode="auto">
          <a:xfrm>
            <a:off x="1524000" y="1676400"/>
            <a:ext cx="4905375" cy="3214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987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524000" y="563563"/>
            <a:ext cx="7620000" cy="1036637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solidFill>
                  <a:srgbClr val="5D88E2"/>
                </a:solidFill>
              </a:rPr>
              <a:t>Who can help me or my chapter?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4000" y="1524000"/>
            <a:ext cx="6096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A0D03E"/>
                </a:solidFill>
              </a:rPr>
              <a:t>PRSA National Team Members</a:t>
            </a:r>
          </a:p>
          <a:p>
            <a:r>
              <a:rPr lang="en-US" dirty="0">
                <a:solidFill>
                  <a:srgbClr val="0070C0"/>
                </a:solidFill>
              </a:rPr>
              <a:t/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 smtClean="0">
                <a:solidFill>
                  <a:srgbClr val="0070C0"/>
                </a:solidFill>
              </a:rPr>
              <a:t>Jay Starr - Sr. Vice President, Member Services</a:t>
            </a:r>
            <a:endParaRPr lang="en-US" dirty="0">
              <a:solidFill>
                <a:srgbClr val="0070C0"/>
              </a:solidFill>
            </a:endParaRPr>
          </a:p>
          <a:p>
            <a:r>
              <a:rPr lang="en-US" dirty="0" smtClean="0">
                <a:solidFill>
                  <a:srgbClr val="0070C0"/>
                </a:solidFill>
              </a:rPr>
              <a:t>Jason Barnhart - Director </a:t>
            </a:r>
            <a:r>
              <a:rPr lang="en-US" dirty="0">
                <a:solidFill>
                  <a:srgbClr val="0070C0"/>
                </a:solidFill>
              </a:rPr>
              <a:t>of Professional </a:t>
            </a:r>
            <a:r>
              <a:rPr lang="en-US" dirty="0" smtClean="0">
                <a:solidFill>
                  <a:srgbClr val="0070C0"/>
                </a:solidFill>
              </a:rPr>
              <a:t>Development</a:t>
            </a:r>
            <a:r>
              <a:rPr lang="en-US" dirty="0">
                <a:solidFill>
                  <a:srgbClr val="0070C0"/>
                </a:solidFill>
              </a:rPr>
              <a:t/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 smtClean="0">
                <a:solidFill>
                  <a:srgbClr val="0070C0"/>
                </a:solidFill>
              </a:rPr>
              <a:t>Michael </a:t>
            </a:r>
            <a:r>
              <a:rPr lang="en-US" dirty="0" err="1" smtClean="0">
                <a:solidFill>
                  <a:srgbClr val="0070C0"/>
                </a:solidFill>
              </a:rPr>
              <a:t>Molaro</a:t>
            </a:r>
            <a:r>
              <a:rPr lang="en-US" dirty="0" smtClean="0">
                <a:solidFill>
                  <a:srgbClr val="0070C0"/>
                </a:solidFill>
              </a:rPr>
              <a:t> - Manager</a:t>
            </a:r>
            <a:r>
              <a:rPr lang="en-US" dirty="0">
                <a:solidFill>
                  <a:srgbClr val="0070C0"/>
                </a:solidFill>
              </a:rPr>
              <a:t>, Member Services 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 smtClean="0">
                <a:solidFill>
                  <a:srgbClr val="0070C0"/>
                </a:solidFill>
              </a:rPr>
              <a:t>Cathy </a:t>
            </a:r>
            <a:r>
              <a:rPr lang="en-US" dirty="0" err="1" smtClean="0">
                <a:solidFill>
                  <a:srgbClr val="0070C0"/>
                </a:solidFill>
              </a:rPr>
              <a:t>Wasner</a:t>
            </a:r>
            <a:r>
              <a:rPr lang="en-US" dirty="0" smtClean="0">
                <a:solidFill>
                  <a:srgbClr val="0070C0"/>
                </a:solidFill>
              </a:rPr>
              <a:t> - Director</a:t>
            </a:r>
            <a:r>
              <a:rPr lang="en-US" dirty="0">
                <a:solidFill>
                  <a:srgbClr val="0070C0"/>
                </a:solidFill>
              </a:rPr>
              <a:t>, Membership </a:t>
            </a:r>
            <a:r>
              <a:rPr lang="en-US" dirty="0" smtClean="0">
                <a:solidFill>
                  <a:srgbClr val="0070C0"/>
                </a:solidFill>
              </a:rPr>
              <a:t>Sales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Caroline Berman - Program Manager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Don Bill - Senior Manager, Special Events</a:t>
            </a:r>
          </a:p>
          <a:p>
            <a:r>
              <a:rPr lang="en-US" dirty="0" err="1" smtClean="0">
                <a:solidFill>
                  <a:srgbClr val="0070C0"/>
                </a:solidFill>
              </a:rPr>
              <a:t>Vada</a:t>
            </a:r>
            <a:r>
              <a:rPr lang="en-US" dirty="0" smtClean="0">
                <a:solidFill>
                  <a:srgbClr val="0070C0"/>
                </a:solidFill>
              </a:rPr>
              <a:t> Wilson - Program Manager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81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524000" y="609600"/>
            <a:ext cx="7123113" cy="8382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100" dirty="0" smtClean="0"/>
              <a:t>PRSA: Your network </a:t>
            </a:r>
            <a:endParaRPr lang="en-US" sz="3100" dirty="0"/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9089933"/>
              </p:ext>
            </p:extLst>
          </p:nvPr>
        </p:nvGraphicFramePr>
        <p:xfrm>
          <a:off x="394281" y="1775230"/>
          <a:ext cx="80010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715000" y="1828800"/>
            <a:ext cx="3145944" cy="2062103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3366FF"/>
                </a:solidFill>
              </a:rPr>
              <a:t>Special Interest Sections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3366FF"/>
                </a:solidFill>
              </a:rPr>
              <a:t>College of Fellows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3366FF"/>
                </a:solidFill>
              </a:rPr>
              <a:t>Counselors Academy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3366FF"/>
                </a:solidFill>
              </a:rPr>
              <a:t>Association/Non-Profits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3366FF"/>
                </a:solidFill>
              </a:rPr>
              <a:t>Corporate Communication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3366FF"/>
                </a:solidFill>
              </a:rPr>
              <a:t>Educators’ Academy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3366FF"/>
                </a:solidFill>
              </a:rPr>
              <a:t>And adding more!</a:t>
            </a:r>
          </a:p>
          <a:p>
            <a:endParaRPr lang="en-US" sz="1600" dirty="0"/>
          </a:p>
        </p:txBody>
      </p:sp>
      <p:sp>
        <p:nvSpPr>
          <p:cNvPr id="4" name="Right Arrow 3"/>
          <p:cNvSpPr/>
          <p:nvPr/>
        </p:nvSpPr>
        <p:spPr>
          <a:xfrm>
            <a:off x="4800600" y="1828800"/>
            <a:ext cx="780450" cy="484632"/>
          </a:xfrm>
          <a:prstGeom prst="rightArrow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524000" y="563563"/>
            <a:ext cx="7620000" cy="1036637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/>
              <a:t>Regional Representatives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21" b="36257"/>
          <a:stretch/>
        </p:blipFill>
        <p:spPr bwMode="auto">
          <a:xfrm>
            <a:off x="1447800" y="1371601"/>
            <a:ext cx="1645655" cy="1905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40952" t="10159" r="27114" b="38870"/>
          <a:stretch/>
        </p:blipFill>
        <p:spPr>
          <a:xfrm>
            <a:off x="3429000" y="1524001"/>
            <a:ext cx="1557136" cy="1752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52800" y="3352800"/>
            <a:ext cx="1752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5D88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Jill Alexander, APR, PRSA Fellow</a:t>
            </a:r>
          </a:p>
          <a:p>
            <a:endParaRPr lang="en-US" sz="800" dirty="0">
              <a:solidFill>
                <a:srgbClr val="5D88E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dirty="0">
                <a:solidFill>
                  <a:srgbClr val="5D88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Midwest</a:t>
            </a:r>
          </a:p>
          <a:p>
            <a:r>
              <a:rPr lang="en-US" sz="800" dirty="0">
                <a:solidFill>
                  <a:srgbClr val="5D88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East Central</a:t>
            </a:r>
          </a:p>
        </p:txBody>
      </p:sp>
      <p:pic>
        <p:nvPicPr>
          <p:cNvPr id="11" name="Content Placeholder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31"/>
          <a:stretch/>
        </p:blipFill>
        <p:spPr bwMode="auto">
          <a:xfrm>
            <a:off x="5105400" y="1369974"/>
            <a:ext cx="2016015" cy="2059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t="4629"/>
          <a:stretch/>
        </p:blipFill>
        <p:spPr>
          <a:xfrm>
            <a:off x="7162800" y="1532466"/>
            <a:ext cx="1316923" cy="174413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24000" y="3352800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5D88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Mindy Hughes, APR </a:t>
            </a:r>
            <a:endParaRPr lang="en-US" sz="800" dirty="0">
              <a:solidFill>
                <a:srgbClr val="5D88E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800" dirty="0">
              <a:solidFill>
                <a:srgbClr val="5D88E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dirty="0" smtClean="0">
                <a:solidFill>
                  <a:srgbClr val="5D88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Mid-Atlantic</a:t>
            </a:r>
            <a:endParaRPr lang="en-US" sz="800" dirty="0">
              <a:solidFill>
                <a:srgbClr val="5D88E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dirty="0" smtClean="0">
                <a:solidFill>
                  <a:srgbClr val="5D88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Southeast</a:t>
            </a:r>
          </a:p>
          <a:p>
            <a:r>
              <a:rPr lang="en-US" sz="800" dirty="0" smtClean="0">
                <a:solidFill>
                  <a:srgbClr val="5D88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Sunshine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81600" y="3352800"/>
            <a:ext cx="175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5D88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 </a:t>
            </a:r>
            <a:r>
              <a:rPr lang="en-US" sz="800" dirty="0" err="1" smtClean="0">
                <a:solidFill>
                  <a:srgbClr val="5D88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Mounce</a:t>
            </a:r>
            <a:r>
              <a:rPr lang="en-US" sz="800" dirty="0" smtClean="0">
                <a:solidFill>
                  <a:srgbClr val="5D88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APR</a:t>
            </a:r>
            <a:endParaRPr lang="en-US" sz="800" dirty="0">
              <a:solidFill>
                <a:srgbClr val="5D88E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800" dirty="0" smtClean="0">
              <a:solidFill>
                <a:srgbClr val="5D88E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dirty="0" smtClean="0">
                <a:solidFill>
                  <a:srgbClr val="5D88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PRSA Regional Rep Manager</a:t>
            </a:r>
          </a:p>
          <a:p>
            <a:r>
              <a:rPr lang="en-US" sz="800" dirty="0" smtClean="0">
                <a:solidFill>
                  <a:srgbClr val="5D88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Pacific</a:t>
            </a:r>
          </a:p>
          <a:p>
            <a:r>
              <a:rPr lang="en-US" sz="800" dirty="0" smtClean="0">
                <a:solidFill>
                  <a:srgbClr val="5D88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Southwest</a:t>
            </a:r>
          </a:p>
          <a:p>
            <a:r>
              <a:rPr lang="en-US" sz="800" dirty="0" smtClean="0">
                <a:solidFill>
                  <a:srgbClr val="5D88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Western</a:t>
            </a:r>
            <a:endParaRPr lang="en-US" sz="800" dirty="0">
              <a:solidFill>
                <a:srgbClr val="5D88E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86600" y="3352800"/>
            <a:ext cx="1752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kern="1200" dirty="0" smtClean="0">
                <a:solidFill>
                  <a:srgbClr val="5D88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Crystal </a:t>
            </a:r>
            <a:r>
              <a:rPr lang="en-US" sz="800" kern="1200" dirty="0" err="1" smtClean="0">
                <a:solidFill>
                  <a:srgbClr val="5D88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DeStefano</a:t>
            </a:r>
            <a:r>
              <a:rPr lang="en-US" sz="800" kern="1200" dirty="0" smtClean="0">
                <a:solidFill>
                  <a:srgbClr val="5D88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APR</a:t>
            </a:r>
          </a:p>
          <a:p>
            <a:endParaRPr lang="en-US" sz="800" kern="1200" dirty="0">
              <a:solidFill>
                <a:srgbClr val="5D88E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kern="1200" dirty="0" smtClean="0">
                <a:solidFill>
                  <a:srgbClr val="5D88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Northeast</a:t>
            </a:r>
          </a:p>
          <a:p>
            <a:r>
              <a:rPr lang="en-US" sz="800" dirty="0" smtClean="0">
                <a:solidFill>
                  <a:srgbClr val="5D88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Tri-State</a:t>
            </a:r>
            <a:endParaRPr lang="en-US" sz="800" kern="1200" dirty="0">
              <a:solidFill>
                <a:srgbClr val="5D88E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22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524000" y="563563"/>
            <a:ext cx="7620000" cy="1036637"/>
          </a:xfrm>
        </p:spPr>
        <p:txBody>
          <a:bodyPr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/>
              <a:t>How can the Regional Representatives help?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4000" y="1797040"/>
            <a:ext cx="7239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400" dirty="0">
                <a:solidFill>
                  <a:schemeClr val="accent1"/>
                </a:solidFill>
                <a:latin typeface="Arial Narrow"/>
                <a:cs typeface="Arial Narrow"/>
              </a:rPr>
              <a:t>District, chapter, member problem solvers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>
                <a:solidFill>
                  <a:schemeClr val="accent1"/>
                </a:solidFill>
                <a:latin typeface="Arial Narrow"/>
                <a:cs typeface="Arial Narrow"/>
              </a:rPr>
              <a:t>Your direct connection to national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>
                <a:solidFill>
                  <a:schemeClr val="accent1"/>
                </a:solidFill>
                <a:latin typeface="Arial Narrow"/>
                <a:cs typeface="Arial Narrow"/>
              </a:rPr>
              <a:t>Information conduit – what’s cool in one chapter or district – convey to others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>
                <a:solidFill>
                  <a:schemeClr val="accent1"/>
                </a:solidFill>
                <a:latin typeface="Arial Narrow"/>
                <a:cs typeface="Arial Narrow"/>
              </a:rPr>
              <a:t>Process explainers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>
                <a:solidFill>
                  <a:schemeClr val="accent1"/>
                </a:solidFill>
                <a:latin typeface="Arial Narrow"/>
                <a:cs typeface="Arial Narrow"/>
              </a:rPr>
              <a:t>Process therapists – constantly reviewing processes and changing or upgrading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>
                <a:solidFill>
                  <a:schemeClr val="accent1"/>
                </a:solidFill>
                <a:latin typeface="Arial Narrow"/>
                <a:cs typeface="Arial Narrow"/>
              </a:rPr>
              <a:t>Available for speaking gigs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8370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1333500" y="304800"/>
            <a:ext cx="6477000" cy="9906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altLang="en-US" sz="4800" b="1" dirty="0" smtClean="0">
                <a:solidFill>
                  <a:prstClr val="white">
                    <a:lumMod val="85000"/>
                  </a:prstClr>
                </a:solidFill>
              </a:rPr>
              <a:t>Member Resources </a:t>
            </a:r>
          </a:p>
        </p:txBody>
      </p:sp>
      <p:sp>
        <p:nvSpPr>
          <p:cNvPr id="3" name="Rectangle 2"/>
          <p:cNvSpPr txBox="1">
            <a:spLocks/>
          </p:cNvSpPr>
          <p:nvPr/>
        </p:nvSpPr>
        <p:spPr bwMode="auto">
          <a:xfrm>
            <a:off x="457200" y="5486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en-US" sz="4800" b="1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81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524000" y="503238"/>
            <a:ext cx="7123113" cy="838200"/>
          </a:xfrm>
        </p:spPr>
        <p:txBody>
          <a:bodyPr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What do members find valuable?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24000" y="1524000"/>
            <a:ext cx="6096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Code of Ethics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Networking provided by local chapters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Professional development programs by local chapters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Offering preferred member pricing for professional development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PRSA’s website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Free webinars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PRSA Job Center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Electronic library of PRSA articles and case studies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APR program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Issues &amp; Trends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Tactics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PR Strategist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Member directory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676400" y="5562600"/>
            <a:ext cx="6019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i="1" dirty="0" smtClean="0">
                <a:solidFill>
                  <a:srgbClr val="0070C0"/>
                </a:solidFill>
              </a:rPr>
              <a:t>According to 2014 PRSA Study</a:t>
            </a:r>
            <a:endParaRPr lang="en-US" sz="1000" i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524000" y="563563"/>
            <a:ext cx="7620000" cy="1036637"/>
          </a:xfrm>
        </p:spPr>
        <p:txBody>
          <a:bodyPr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solidFill>
                  <a:srgbClr val="5D88E2"/>
                </a:solidFill>
              </a:rPr>
              <a:t>How do you define the benefits of membership?</a:t>
            </a:r>
            <a:endParaRPr lang="en-US" sz="4000" dirty="0">
              <a:solidFill>
                <a:srgbClr val="5D88E2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/>
              <a:t>Website - </a:t>
            </a:r>
            <a:r>
              <a:rPr lang="en-US" sz="4000" dirty="0" err="1" smtClean="0"/>
              <a:t>MyPRSA</a:t>
            </a:r>
            <a:endParaRPr lang="en-US" sz="4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98" t="12708" r="-206"/>
          <a:stretch/>
        </p:blipFill>
        <p:spPr bwMode="auto">
          <a:xfrm>
            <a:off x="1676400" y="1752600"/>
            <a:ext cx="7239000" cy="424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752600" y="563563"/>
            <a:ext cx="7391400" cy="1036637"/>
          </a:xfrm>
        </p:spPr>
        <p:txBody>
          <a:bodyPr>
            <a:noAutofit/>
          </a:bodyPr>
          <a:lstStyle/>
          <a:p>
            <a:pPr eaLnBrk="1" fontAlgn="auto" hangingPunct="1">
              <a:lnSpc>
                <a:spcPct val="70000"/>
              </a:lnSpc>
              <a:spcAft>
                <a:spcPts val="0"/>
              </a:spcAft>
              <a:defRPr/>
            </a:pPr>
            <a:r>
              <a:rPr lang="en-US" sz="31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Member Benefits</a:t>
            </a:r>
          </a:p>
          <a:p>
            <a:pPr eaLnBrk="1" fontAlgn="auto" hangingPunct="1">
              <a:lnSpc>
                <a:spcPct val="70000"/>
              </a:lnSpc>
              <a:spcAft>
                <a:spcPts val="0"/>
              </a:spcAft>
              <a:defRPr/>
            </a:pPr>
            <a:r>
              <a:rPr lang="en-US" sz="3100" dirty="0" smtClean="0">
                <a:solidFill>
                  <a:schemeClr val="accent3">
                    <a:lumMod val="75000"/>
                  </a:schemeClr>
                </a:solidFill>
              </a:rPr>
              <a:t>Professional Development and Training</a:t>
            </a:r>
            <a:endParaRPr lang="en-US" sz="31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00200"/>
            <a:ext cx="5638800" cy="4300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43800" y="1600200"/>
            <a:ext cx="129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AA328"/>
                </a:solidFill>
              </a:rPr>
              <a:t>Free webinars</a:t>
            </a:r>
          </a:p>
          <a:p>
            <a:r>
              <a:rPr lang="en-US" dirty="0">
                <a:solidFill>
                  <a:srgbClr val="7AA328"/>
                </a:solidFill>
              </a:rPr>
              <a:t>f</a:t>
            </a:r>
            <a:r>
              <a:rPr lang="en-US" dirty="0" smtClean="0">
                <a:solidFill>
                  <a:srgbClr val="7AA328"/>
                </a:solidFill>
              </a:rPr>
              <a:t>or</a:t>
            </a:r>
          </a:p>
          <a:p>
            <a:r>
              <a:rPr lang="en-US" dirty="0" smtClean="0">
                <a:solidFill>
                  <a:srgbClr val="7AA328"/>
                </a:solidFill>
              </a:rPr>
              <a:t>members</a:t>
            </a:r>
            <a:endParaRPr lang="en-US" dirty="0">
              <a:solidFill>
                <a:srgbClr val="7AA3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2292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524000" y="563563"/>
            <a:ext cx="7620000" cy="1036637"/>
          </a:xfrm>
        </p:spPr>
        <p:txBody>
          <a:bodyPr>
            <a:no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31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Member Benefits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3100" dirty="0" smtClean="0"/>
              <a:t>Your Own Communities</a:t>
            </a:r>
            <a:endParaRPr lang="en-US" sz="31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0"/>
          <a:stretch/>
        </p:blipFill>
        <p:spPr bwMode="auto">
          <a:xfrm>
            <a:off x="1676400" y="1676400"/>
            <a:ext cx="7301104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50989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524000" y="563563"/>
            <a:ext cx="7620000" cy="1036637"/>
          </a:xfrm>
        </p:spPr>
        <p:txBody>
          <a:bodyPr>
            <a:no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3100" dirty="0" smtClean="0">
                <a:solidFill>
                  <a:srgbClr val="5D88E2"/>
                </a:solidFill>
              </a:rPr>
              <a:t>Member Benefits</a:t>
            </a:r>
            <a:endParaRPr lang="en-US" sz="3100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3100" dirty="0" smtClean="0"/>
              <a:t>Up-to-the-second Updates and Trends</a:t>
            </a:r>
            <a:endParaRPr lang="en-US" sz="31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3" b="29426"/>
          <a:stretch/>
        </p:blipFill>
        <p:spPr bwMode="auto">
          <a:xfrm>
            <a:off x="1600200" y="1732650"/>
            <a:ext cx="3505200" cy="185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0"/>
          <a:stretch/>
        </p:blipFill>
        <p:spPr bwMode="auto">
          <a:xfrm>
            <a:off x="5257800" y="1752600"/>
            <a:ext cx="3641163" cy="155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657600"/>
            <a:ext cx="6934200" cy="2624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19727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752600" y="563563"/>
            <a:ext cx="7391400" cy="1036637"/>
          </a:xfrm>
        </p:spPr>
        <p:txBody>
          <a:bodyPr>
            <a:no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3100" dirty="0" smtClean="0">
                <a:solidFill>
                  <a:srgbClr val="5D88E2"/>
                </a:solidFill>
              </a:rPr>
              <a:t>Member Benefits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3100" dirty="0" smtClean="0"/>
              <a:t>Accreditation - APR</a:t>
            </a:r>
            <a:endParaRPr lang="en-US" sz="31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76400"/>
            <a:ext cx="6019800" cy="4627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32698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524000" y="502578"/>
            <a:ext cx="7123113" cy="1173822"/>
          </a:xfrm>
        </p:spPr>
        <p:txBody>
          <a:bodyPr>
            <a:noAutofit/>
          </a:bodyPr>
          <a:lstStyle/>
          <a:p>
            <a:pPr lvl="0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3100" dirty="0" smtClean="0">
                <a:solidFill>
                  <a:srgbClr val="5D88E2"/>
                </a:solidFill>
              </a:rPr>
              <a:t>Member Benefits</a:t>
            </a:r>
          </a:p>
          <a:p>
            <a:pPr lvl="0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3100" dirty="0" smtClean="0"/>
              <a:t>Ethics </a:t>
            </a:r>
            <a:r>
              <a:rPr lang="en-US" sz="3100" dirty="0"/>
              <a:t>App</a:t>
            </a:r>
          </a:p>
          <a:p>
            <a:pPr lvl="0" eaLnBrk="1" fontAlgn="auto" hangingPunct="1">
              <a:spcAft>
                <a:spcPts val="0"/>
              </a:spcAft>
              <a:defRPr/>
            </a:pPr>
            <a:endParaRPr lang="en-US" sz="3400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76400"/>
            <a:ext cx="2667000" cy="4000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48200" y="1676400"/>
            <a:ext cx="3657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5D88E2"/>
                </a:solidFill>
              </a:rPr>
              <a:t>Up-to-minute advisories on ethics issues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5D88E2"/>
                </a:solidFill>
              </a:rPr>
              <a:t>The entire Code with Professional Values discussion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5D88E2"/>
                </a:solidFill>
              </a:rPr>
              <a:t>Ethics quiz – try it between meetings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5D88E2"/>
                </a:solidFill>
              </a:rPr>
              <a:t>PRSay Ethics posts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5D88E2"/>
                </a:solidFill>
              </a:rPr>
              <a:t>Ask BEPS for your questions about ethical situations.</a:t>
            </a:r>
            <a:endParaRPr lang="en-US" dirty="0">
              <a:solidFill>
                <a:srgbClr val="5D88E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33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007 BOD Template">
  <a:themeElements>
    <a:clrScheme name="2007 BOD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007 BOD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007 BOD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7 BOD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7 BOD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7 BOD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7 BOD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7 BOD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7 BOD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7 BOD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7 BOD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7 BOD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7 BOD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7 BOD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PRSA Generic slide master">
  <a:themeElements>
    <a:clrScheme name="Custom 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D48A2"/>
      </a:accent1>
      <a:accent2>
        <a:srgbClr val="C0504D"/>
      </a:accent2>
      <a:accent3>
        <a:srgbClr val="A0D03E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Median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ppt/theme/themeOverride2.xml><?xml version="1.0" encoding="utf-8"?>
<a:themeOverride xmlns:a="http://schemas.openxmlformats.org/drawingml/2006/main">
  <a:clrScheme name="Custom 6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1D48A2"/>
    </a:accent1>
    <a:accent2>
      <a:srgbClr val="C0504D"/>
    </a:accent2>
    <a:accent3>
      <a:srgbClr val="A0D03E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Custom 6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1D48A2"/>
    </a:accent1>
    <a:accent2>
      <a:srgbClr val="C0504D"/>
    </a:accent2>
    <a:accent3>
      <a:srgbClr val="A0D03E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Custom 6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1D48A2"/>
    </a:accent1>
    <a:accent2>
      <a:srgbClr val="C0504D"/>
    </a:accent2>
    <a:accent3>
      <a:srgbClr val="A0D03E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Custom 6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1D48A2"/>
    </a:accent1>
    <a:accent2>
      <a:srgbClr val="C0504D"/>
    </a:accent2>
    <a:accent3>
      <a:srgbClr val="A0D03E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Custom 6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1D48A2"/>
    </a:accent1>
    <a:accent2>
      <a:srgbClr val="C0504D"/>
    </a:accent2>
    <a:accent3>
      <a:srgbClr val="A0D03E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Custom 6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1D48A2"/>
    </a:accent1>
    <a:accent2>
      <a:srgbClr val="C0504D"/>
    </a:accent2>
    <a:accent3>
      <a:srgbClr val="A0D03E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Custom 6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1D48A2"/>
    </a:accent1>
    <a:accent2>
      <a:srgbClr val="C0504D"/>
    </a:accent2>
    <a:accent3>
      <a:srgbClr val="A0D03E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9892</TotalTime>
  <Words>414</Words>
  <Application>Microsoft Office PowerPoint</Application>
  <PresentationFormat>On-screen Show (4:3)</PresentationFormat>
  <Paragraphs>127</Paragraphs>
  <Slides>22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Arial</vt:lpstr>
      <vt:lpstr>Arial Narrow</vt:lpstr>
      <vt:lpstr>Calibri</vt:lpstr>
      <vt:lpstr>Tw Cen MT</vt:lpstr>
      <vt:lpstr>Wingdings</vt:lpstr>
      <vt:lpstr>1_Custom Design</vt:lpstr>
      <vt:lpstr>Custom Design</vt:lpstr>
      <vt:lpstr>Median</vt:lpstr>
      <vt:lpstr>2007 BOD Template</vt:lpstr>
      <vt:lpstr>2_Default Design</vt:lpstr>
      <vt:lpstr>2_Custom Design</vt:lpstr>
      <vt:lpstr>3_Custom Design</vt:lpstr>
      <vt:lpstr>4_Custom Design</vt:lpstr>
      <vt:lpstr>PRSA Generic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MelissaY</dc:creator>
  <cp:lastModifiedBy>owner</cp:lastModifiedBy>
  <cp:revision>305</cp:revision>
  <cp:lastPrinted>2015-09-29T18:14:22Z</cp:lastPrinted>
  <dcterms:created xsi:type="dcterms:W3CDTF">2009-08-21T13:54:57Z</dcterms:created>
  <dcterms:modified xsi:type="dcterms:W3CDTF">2017-09-25T13:25:30Z</dcterms:modified>
</cp:coreProperties>
</file>